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59" r:id="rId5"/>
    <p:sldId id="256" r:id="rId6"/>
    <p:sldId id="257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58" r:id="rId1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9"/>
    <p:restoredTop sz="94720"/>
  </p:normalViewPr>
  <p:slideViewPr>
    <p:cSldViewPr snapToGrid="0">
      <p:cViewPr>
        <p:scale>
          <a:sx n="205" d="100"/>
          <a:sy n="205" d="100"/>
        </p:scale>
        <p:origin x="2664" y="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jpe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7.png>
</file>

<file path=ppt/media/image48.png>
</file>

<file path=ppt/media/image49.png>
</file>

<file path=ppt/media/image5.svg>
</file>

<file path=ppt/media/image50.png>
</file>

<file path=ppt/media/image6.png>
</file>

<file path=ppt/media/image7.sv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55ABC-9C21-8F4D-8EE9-C759DB863D72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3F6AB-A8DC-7549-AB19-E3807F6B1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65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55ABC-9C21-8F4D-8EE9-C759DB863D72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3F6AB-A8DC-7549-AB19-E3807F6B1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039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3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3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55ABC-9C21-8F4D-8EE9-C759DB863D72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3F6AB-A8DC-7549-AB19-E3807F6B1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591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55ABC-9C21-8F4D-8EE9-C759DB863D72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3F6AB-A8DC-7549-AB19-E3807F6B1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055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7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7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55ABC-9C21-8F4D-8EE9-C759DB863D72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3F6AB-A8DC-7549-AB19-E3807F6B1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705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8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8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55ABC-9C21-8F4D-8EE9-C759DB863D72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3F6AB-A8DC-7549-AB19-E3807F6B1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144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55ABC-9C21-8F4D-8EE9-C759DB863D72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3F6AB-A8DC-7549-AB19-E3807F6B1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048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55ABC-9C21-8F4D-8EE9-C759DB863D72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3F6AB-A8DC-7549-AB19-E3807F6B1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587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55ABC-9C21-8F4D-8EE9-C759DB863D72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3F6AB-A8DC-7549-AB19-E3807F6B1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82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55ABC-9C21-8F4D-8EE9-C759DB863D72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3F6AB-A8DC-7549-AB19-E3807F6B1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695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55ABC-9C21-8F4D-8EE9-C759DB863D72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3F6AB-A8DC-7549-AB19-E3807F6B1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907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055ABC-9C21-8F4D-8EE9-C759DB863D72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63F6AB-A8DC-7549-AB19-E3807F6B1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098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10.emf"/><Relationship Id="rId5" Type="http://schemas.openxmlformats.org/officeDocument/2006/relationships/image" Target="../media/image4.png"/><Relationship Id="rId10" Type="http://schemas.openxmlformats.org/officeDocument/2006/relationships/image" Target="../media/image9.emf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openxmlformats.org/officeDocument/2006/relationships/image" Target="../media/image36.jpeg"/><Relationship Id="rId4" Type="http://schemas.openxmlformats.org/officeDocument/2006/relationships/image" Target="../media/image17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45.png"/><Relationship Id="rId3" Type="http://schemas.openxmlformats.org/officeDocument/2006/relationships/image" Target="../media/image16.png"/><Relationship Id="rId7" Type="http://schemas.openxmlformats.org/officeDocument/2006/relationships/image" Target="../media/image39.jpeg"/><Relationship Id="rId12" Type="http://schemas.openxmlformats.org/officeDocument/2006/relationships/image" Target="../media/image4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image" Target="../media/image43.png"/><Relationship Id="rId5" Type="http://schemas.openxmlformats.org/officeDocument/2006/relationships/image" Target="../media/image38.png"/><Relationship Id="rId10" Type="http://schemas.openxmlformats.org/officeDocument/2006/relationships/image" Target="../media/image42.png"/><Relationship Id="rId4" Type="http://schemas.openxmlformats.org/officeDocument/2006/relationships/image" Target="../media/image17.svg"/><Relationship Id="rId9" Type="http://schemas.openxmlformats.org/officeDocument/2006/relationships/image" Target="../media/image4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4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46.emf"/><Relationship Id="rId17" Type="http://schemas.openxmlformats.org/officeDocument/2006/relationships/image" Target="../media/image50.png"/><Relationship Id="rId2" Type="http://schemas.openxmlformats.org/officeDocument/2006/relationships/image" Target="../media/image1.emf"/><Relationship Id="rId16" Type="http://schemas.openxmlformats.org/officeDocument/2006/relationships/image" Target="../media/image4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10.emf"/><Relationship Id="rId5" Type="http://schemas.openxmlformats.org/officeDocument/2006/relationships/image" Target="../media/image4.png"/><Relationship Id="rId15" Type="http://schemas.openxmlformats.org/officeDocument/2006/relationships/image" Target="../media/image48.png"/><Relationship Id="rId10" Type="http://schemas.openxmlformats.org/officeDocument/2006/relationships/image" Target="../media/image9.emf"/><Relationship Id="rId4" Type="http://schemas.openxmlformats.org/officeDocument/2006/relationships/image" Target="../media/image3.svg"/><Relationship Id="rId9" Type="http://schemas.openxmlformats.org/officeDocument/2006/relationships/image" Target="../media/image8.png"/><Relationship Id="rId14" Type="http://schemas.openxmlformats.org/officeDocument/2006/relationships/image" Target="../media/image4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3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10.emf"/><Relationship Id="rId5" Type="http://schemas.openxmlformats.org/officeDocument/2006/relationships/image" Target="../media/image4.png"/><Relationship Id="rId15" Type="http://schemas.openxmlformats.org/officeDocument/2006/relationships/image" Target="../media/image15.png"/><Relationship Id="rId10" Type="http://schemas.openxmlformats.org/officeDocument/2006/relationships/image" Target="../media/image9.emf"/><Relationship Id="rId4" Type="http://schemas.openxmlformats.org/officeDocument/2006/relationships/image" Target="../media/image3.svg"/><Relationship Id="rId9" Type="http://schemas.openxmlformats.org/officeDocument/2006/relationships/image" Target="../media/image8.png"/><Relationship Id="rId1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jpe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6.png"/><Relationship Id="rId7" Type="http://schemas.openxmlformats.org/officeDocument/2006/relationships/image" Target="../media/image2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jpg"/><Relationship Id="rId5" Type="http://schemas.openxmlformats.org/officeDocument/2006/relationships/image" Target="../media/image25.png"/><Relationship Id="rId4" Type="http://schemas.openxmlformats.org/officeDocument/2006/relationships/image" Target="../media/image17.svg"/><Relationship Id="rId9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16.png"/><Relationship Id="rId7" Type="http://schemas.openxmlformats.org/officeDocument/2006/relationships/image" Target="../media/image3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5.png"/><Relationship Id="rId4" Type="http://schemas.openxmlformats.org/officeDocument/2006/relationships/image" Target="../media/image17.svg"/><Relationship Id="rId9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3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25.png"/><Relationship Id="rId4" Type="http://schemas.openxmlformats.org/officeDocument/2006/relationships/image" Target="../media/image1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8093F-C24E-1C0D-BB14-8FF958B19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E095A613-D932-78C6-3660-4EA5A8E56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853"/>
            <a:ext cx="9145058" cy="5143500"/>
          </a:xfrm>
          <a:prstGeom prst="rect">
            <a:avLst/>
          </a:prstGeom>
          <a:ln>
            <a:noFill/>
          </a:ln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375B376F-8EC5-01AE-13B4-C2DCB431F488}"/>
              </a:ext>
            </a:extLst>
          </p:cNvPr>
          <p:cNvGrpSpPr/>
          <p:nvPr/>
        </p:nvGrpSpPr>
        <p:grpSpPr>
          <a:xfrm>
            <a:off x="-2" y="3305180"/>
            <a:ext cx="9144002" cy="1838320"/>
            <a:chOff x="-2" y="3313891"/>
            <a:chExt cx="9144002" cy="1838320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2C9894BE-1438-9E3A-FF8D-8014FA2E16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0" y="3374265"/>
              <a:ext cx="9144000" cy="612228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47A3D700-7FF3-16CA-4693-83DD3C32F5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" y="3313891"/>
              <a:ext cx="9144002" cy="1187450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84E53FF1-B817-E96A-E636-E0DBD1814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1" y="3516769"/>
              <a:ext cx="9144001" cy="1635442"/>
            </a:xfrm>
            <a:prstGeom prst="rect">
              <a:avLst/>
            </a:prstGeom>
          </p:spPr>
        </p:pic>
      </p:grpSp>
      <p:sp>
        <p:nvSpPr>
          <p:cNvPr id="4" name="Freeform 30">
            <a:extLst>
              <a:ext uri="{FF2B5EF4-FFF2-40B4-BE49-F238E27FC236}">
                <a16:creationId xmlns:a16="http://schemas.microsoft.com/office/drawing/2014/main" id="{D42B1ACD-1E32-29CE-4DFD-B17FE6D7DB5F}"/>
              </a:ext>
            </a:extLst>
          </p:cNvPr>
          <p:cNvSpPr>
            <a:spLocks noEditPoints="1"/>
          </p:cNvSpPr>
          <p:nvPr/>
        </p:nvSpPr>
        <p:spPr bwMode="auto">
          <a:xfrm>
            <a:off x="262778" y="293680"/>
            <a:ext cx="1010456" cy="643734"/>
          </a:xfrm>
          <a:custGeom>
            <a:avLst/>
            <a:gdLst>
              <a:gd name="T0" fmla="*/ 683 w 865"/>
              <a:gd name="T1" fmla="*/ 59 h 550"/>
              <a:gd name="T2" fmla="*/ 628 w 865"/>
              <a:gd name="T3" fmla="*/ 141 h 550"/>
              <a:gd name="T4" fmla="*/ 565 w 865"/>
              <a:gd name="T5" fmla="*/ 61 h 550"/>
              <a:gd name="T6" fmla="*/ 565 w 865"/>
              <a:gd name="T7" fmla="*/ 140 h 550"/>
              <a:gd name="T8" fmla="*/ 0 w 865"/>
              <a:gd name="T9" fmla="*/ 0 h 550"/>
              <a:gd name="T10" fmla="*/ 768 w 865"/>
              <a:gd name="T11" fmla="*/ 162 h 550"/>
              <a:gd name="T12" fmla="*/ 708 w 865"/>
              <a:gd name="T13" fmla="*/ 211 h 550"/>
              <a:gd name="T14" fmla="*/ 745 w 865"/>
              <a:gd name="T15" fmla="*/ 334 h 550"/>
              <a:gd name="T16" fmla="*/ 614 w 865"/>
              <a:gd name="T17" fmla="*/ 64 h 550"/>
              <a:gd name="T18" fmla="*/ 703 w 865"/>
              <a:gd name="T19" fmla="*/ 92 h 550"/>
              <a:gd name="T20" fmla="*/ 621 w 865"/>
              <a:gd name="T21" fmla="*/ 148 h 550"/>
              <a:gd name="T22" fmla="*/ 642 w 865"/>
              <a:gd name="T23" fmla="*/ 281 h 550"/>
              <a:gd name="T24" fmla="*/ 617 w 865"/>
              <a:gd name="T25" fmla="*/ 211 h 550"/>
              <a:gd name="T26" fmla="*/ 691 w 865"/>
              <a:gd name="T27" fmla="*/ 261 h 550"/>
              <a:gd name="T28" fmla="*/ 587 w 865"/>
              <a:gd name="T29" fmla="*/ 95 h 550"/>
              <a:gd name="T30" fmla="*/ 500 w 865"/>
              <a:gd name="T31" fmla="*/ 162 h 550"/>
              <a:gd name="T32" fmla="*/ 373 w 865"/>
              <a:gd name="T33" fmla="*/ 42 h 550"/>
              <a:gd name="T34" fmla="*/ 253 w 865"/>
              <a:gd name="T35" fmla="*/ 317 h 550"/>
              <a:gd name="T36" fmla="*/ 341 w 865"/>
              <a:gd name="T37" fmla="*/ 274 h 550"/>
              <a:gd name="T38" fmla="*/ 258 w 865"/>
              <a:gd name="T39" fmla="*/ 144 h 550"/>
              <a:gd name="T40" fmla="*/ 216 w 865"/>
              <a:gd name="T41" fmla="*/ 140 h 550"/>
              <a:gd name="T42" fmla="*/ 175 w 865"/>
              <a:gd name="T43" fmla="*/ 149 h 550"/>
              <a:gd name="T44" fmla="*/ 149 w 865"/>
              <a:gd name="T45" fmla="*/ 162 h 550"/>
              <a:gd name="T46" fmla="*/ 118 w 865"/>
              <a:gd name="T47" fmla="*/ 191 h 550"/>
              <a:gd name="T48" fmla="*/ 98 w 865"/>
              <a:gd name="T49" fmla="*/ 228 h 550"/>
              <a:gd name="T50" fmla="*/ 42 w 865"/>
              <a:gd name="T51" fmla="*/ 267 h 550"/>
              <a:gd name="T52" fmla="*/ 42 w 865"/>
              <a:gd name="T53" fmla="*/ 267 h 550"/>
              <a:gd name="T54" fmla="*/ 206 w 865"/>
              <a:gd name="T55" fmla="*/ 508 h 550"/>
              <a:gd name="T56" fmla="*/ 42 w 865"/>
              <a:gd name="T57" fmla="*/ 475 h 550"/>
              <a:gd name="T58" fmla="*/ 227 w 865"/>
              <a:gd name="T59" fmla="*/ 492 h 550"/>
              <a:gd name="T60" fmla="*/ 407 w 865"/>
              <a:gd name="T61" fmla="*/ 504 h 550"/>
              <a:gd name="T62" fmla="*/ 330 w 865"/>
              <a:gd name="T63" fmla="*/ 425 h 550"/>
              <a:gd name="T64" fmla="*/ 146 w 865"/>
              <a:gd name="T65" fmla="*/ 438 h 550"/>
              <a:gd name="T66" fmla="*/ 69 w 865"/>
              <a:gd name="T67" fmla="*/ 418 h 550"/>
              <a:gd name="T68" fmla="*/ 253 w 865"/>
              <a:gd name="T69" fmla="*/ 431 h 550"/>
              <a:gd name="T70" fmla="*/ 407 w 865"/>
              <a:gd name="T71" fmla="*/ 431 h 550"/>
              <a:gd name="T72" fmla="*/ 330 w 865"/>
              <a:gd name="T73" fmla="*/ 355 h 550"/>
              <a:gd name="T74" fmla="*/ 146 w 865"/>
              <a:gd name="T75" fmla="*/ 368 h 550"/>
              <a:gd name="T76" fmla="*/ 69 w 865"/>
              <a:gd name="T77" fmla="*/ 348 h 550"/>
              <a:gd name="T78" fmla="*/ 253 w 865"/>
              <a:gd name="T79" fmla="*/ 361 h 550"/>
              <a:gd name="T80" fmla="*/ 407 w 865"/>
              <a:gd name="T81" fmla="*/ 361 h 550"/>
              <a:gd name="T82" fmla="*/ 359 w 865"/>
              <a:gd name="T83" fmla="*/ 266 h 550"/>
              <a:gd name="T84" fmla="*/ 350 w 865"/>
              <a:gd name="T85" fmla="*/ 225 h 550"/>
              <a:gd name="T86" fmla="*/ 328 w 865"/>
              <a:gd name="T87" fmla="*/ 188 h 550"/>
              <a:gd name="T88" fmla="*/ 570 w 865"/>
              <a:gd name="T89" fmla="*/ 292 h 550"/>
              <a:gd name="T90" fmla="*/ 521 w 865"/>
              <a:gd name="T91" fmla="*/ 253 h 550"/>
              <a:gd name="T92" fmla="*/ 608 w 865"/>
              <a:gd name="T93" fmla="*/ 506 h 550"/>
              <a:gd name="T94" fmla="*/ 510 w 865"/>
              <a:gd name="T95" fmla="*/ 398 h 550"/>
              <a:gd name="T96" fmla="*/ 514 w 865"/>
              <a:gd name="T97" fmla="*/ 384 h 550"/>
              <a:gd name="T98" fmla="*/ 720 w 865"/>
              <a:gd name="T99" fmla="*/ 506 h 550"/>
              <a:gd name="T100" fmla="*/ 720 w 865"/>
              <a:gd name="T101" fmla="*/ 497 h 550"/>
              <a:gd name="T102" fmla="*/ 755 w 865"/>
              <a:gd name="T103" fmla="*/ 501 h 550"/>
              <a:gd name="T104" fmla="*/ 779 w 865"/>
              <a:gd name="T105" fmla="*/ 382 h 550"/>
              <a:gd name="T106" fmla="*/ 779 w 865"/>
              <a:gd name="T107" fmla="*/ 391 h 550"/>
              <a:gd name="T108" fmla="*/ 760 w 865"/>
              <a:gd name="T109" fmla="*/ 493 h 550"/>
              <a:gd name="T110" fmla="*/ 780 w 865"/>
              <a:gd name="T111" fmla="*/ 457 h 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865" h="550">
                <a:moveTo>
                  <a:pt x="656" y="154"/>
                </a:moveTo>
                <a:cubicBezTo>
                  <a:pt x="667" y="154"/>
                  <a:pt x="677" y="150"/>
                  <a:pt x="683" y="142"/>
                </a:cubicBezTo>
                <a:cubicBezTo>
                  <a:pt x="690" y="133"/>
                  <a:pt x="693" y="122"/>
                  <a:pt x="693" y="107"/>
                </a:cubicBezTo>
                <a:cubicBezTo>
                  <a:pt x="693" y="94"/>
                  <a:pt x="693" y="94"/>
                  <a:pt x="693" y="94"/>
                </a:cubicBezTo>
                <a:cubicBezTo>
                  <a:pt x="693" y="79"/>
                  <a:pt x="690" y="67"/>
                  <a:pt x="683" y="59"/>
                </a:cubicBezTo>
                <a:cubicBezTo>
                  <a:pt x="676" y="51"/>
                  <a:pt x="667" y="46"/>
                  <a:pt x="656" y="46"/>
                </a:cubicBezTo>
                <a:cubicBezTo>
                  <a:pt x="644" y="46"/>
                  <a:pt x="635" y="51"/>
                  <a:pt x="628" y="59"/>
                </a:cubicBezTo>
                <a:cubicBezTo>
                  <a:pt x="622" y="67"/>
                  <a:pt x="618" y="79"/>
                  <a:pt x="618" y="94"/>
                </a:cubicBezTo>
                <a:cubicBezTo>
                  <a:pt x="618" y="107"/>
                  <a:pt x="618" y="107"/>
                  <a:pt x="618" y="107"/>
                </a:cubicBezTo>
                <a:cubicBezTo>
                  <a:pt x="618" y="121"/>
                  <a:pt x="622" y="133"/>
                  <a:pt x="628" y="141"/>
                </a:cubicBezTo>
                <a:cubicBezTo>
                  <a:pt x="635" y="150"/>
                  <a:pt x="644" y="154"/>
                  <a:pt x="656" y="154"/>
                </a:cubicBezTo>
                <a:close/>
                <a:moveTo>
                  <a:pt x="565" y="140"/>
                </a:moveTo>
                <a:cubicBezTo>
                  <a:pt x="572" y="131"/>
                  <a:pt x="576" y="120"/>
                  <a:pt x="576" y="105"/>
                </a:cubicBezTo>
                <a:cubicBezTo>
                  <a:pt x="576" y="94"/>
                  <a:pt x="576" y="94"/>
                  <a:pt x="576" y="94"/>
                </a:cubicBezTo>
                <a:cubicBezTo>
                  <a:pt x="576" y="80"/>
                  <a:pt x="572" y="69"/>
                  <a:pt x="565" y="61"/>
                </a:cubicBezTo>
                <a:cubicBezTo>
                  <a:pt x="557" y="52"/>
                  <a:pt x="547" y="48"/>
                  <a:pt x="534" y="48"/>
                </a:cubicBezTo>
                <a:cubicBezTo>
                  <a:pt x="510" y="48"/>
                  <a:pt x="510" y="48"/>
                  <a:pt x="510" y="48"/>
                </a:cubicBezTo>
                <a:cubicBezTo>
                  <a:pt x="510" y="153"/>
                  <a:pt x="510" y="153"/>
                  <a:pt x="510" y="153"/>
                </a:cubicBezTo>
                <a:cubicBezTo>
                  <a:pt x="534" y="153"/>
                  <a:pt x="534" y="153"/>
                  <a:pt x="534" y="153"/>
                </a:cubicBezTo>
                <a:cubicBezTo>
                  <a:pt x="546" y="153"/>
                  <a:pt x="557" y="149"/>
                  <a:pt x="565" y="140"/>
                </a:cubicBezTo>
                <a:close/>
                <a:moveTo>
                  <a:pt x="0" y="0"/>
                </a:moveTo>
                <a:cubicBezTo>
                  <a:pt x="0" y="550"/>
                  <a:pt x="0" y="550"/>
                  <a:pt x="0" y="550"/>
                </a:cubicBezTo>
                <a:cubicBezTo>
                  <a:pt x="865" y="550"/>
                  <a:pt x="865" y="550"/>
                  <a:pt x="865" y="550"/>
                </a:cubicBezTo>
                <a:cubicBezTo>
                  <a:pt x="865" y="0"/>
                  <a:pt x="865" y="0"/>
                  <a:pt x="865" y="0"/>
                </a:cubicBezTo>
                <a:lnTo>
                  <a:pt x="0" y="0"/>
                </a:lnTo>
                <a:close/>
                <a:moveTo>
                  <a:pt x="716" y="39"/>
                </a:moveTo>
                <a:cubicBezTo>
                  <a:pt x="810" y="39"/>
                  <a:pt x="810" y="39"/>
                  <a:pt x="810" y="39"/>
                </a:cubicBezTo>
                <a:cubicBezTo>
                  <a:pt x="810" y="48"/>
                  <a:pt x="810" y="48"/>
                  <a:pt x="810" y="48"/>
                </a:cubicBezTo>
                <a:cubicBezTo>
                  <a:pt x="768" y="48"/>
                  <a:pt x="768" y="48"/>
                  <a:pt x="768" y="48"/>
                </a:cubicBezTo>
                <a:cubicBezTo>
                  <a:pt x="768" y="162"/>
                  <a:pt x="768" y="162"/>
                  <a:pt x="768" y="162"/>
                </a:cubicBezTo>
                <a:cubicBezTo>
                  <a:pt x="758" y="162"/>
                  <a:pt x="758" y="162"/>
                  <a:pt x="758" y="162"/>
                </a:cubicBezTo>
                <a:cubicBezTo>
                  <a:pt x="758" y="48"/>
                  <a:pt x="758" y="48"/>
                  <a:pt x="758" y="48"/>
                </a:cubicBezTo>
                <a:cubicBezTo>
                  <a:pt x="716" y="48"/>
                  <a:pt x="716" y="48"/>
                  <a:pt x="716" y="48"/>
                </a:cubicBezTo>
                <a:lnTo>
                  <a:pt x="716" y="39"/>
                </a:lnTo>
                <a:close/>
                <a:moveTo>
                  <a:pt x="708" y="211"/>
                </a:moveTo>
                <a:cubicBezTo>
                  <a:pt x="808" y="211"/>
                  <a:pt x="808" y="211"/>
                  <a:pt x="808" y="211"/>
                </a:cubicBezTo>
                <a:cubicBezTo>
                  <a:pt x="808" y="232"/>
                  <a:pt x="808" y="232"/>
                  <a:pt x="808" y="232"/>
                </a:cubicBezTo>
                <a:cubicBezTo>
                  <a:pt x="770" y="232"/>
                  <a:pt x="770" y="232"/>
                  <a:pt x="770" y="232"/>
                </a:cubicBezTo>
                <a:cubicBezTo>
                  <a:pt x="770" y="334"/>
                  <a:pt x="770" y="334"/>
                  <a:pt x="770" y="334"/>
                </a:cubicBezTo>
                <a:cubicBezTo>
                  <a:pt x="745" y="334"/>
                  <a:pt x="745" y="334"/>
                  <a:pt x="745" y="334"/>
                </a:cubicBezTo>
                <a:cubicBezTo>
                  <a:pt x="745" y="232"/>
                  <a:pt x="745" y="232"/>
                  <a:pt x="745" y="232"/>
                </a:cubicBezTo>
                <a:cubicBezTo>
                  <a:pt x="708" y="232"/>
                  <a:pt x="708" y="232"/>
                  <a:pt x="708" y="232"/>
                </a:cubicBezTo>
                <a:lnTo>
                  <a:pt x="708" y="211"/>
                </a:lnTo>
                <a:close/>
                <a:moveTo>
                  <a:pt x="608" y="94"/>
                </a:moveTo>
                <a:cubicBezTo>
                  <a:pt x="608" y="83"/>
                  <a:pt x="610" y="73"/>
                  <a:pt x="614" y="64"/>
                </a:cubicBezTo>
                <a:cubicBezTo>
                  <a:pt x="618" y="56"/>
                  <a:pt x="623" y="49"/>
                  <a:pt x="631" y="44"/>
                </a:cubicBezTo>
                <a:cubicBezTo>
                  <a:pt x="638" y="40"/>
                  <a:pt x="646" y="37"/>
                  <a:pt x="656" y="37"/>
                </a:cubicBezTo>
                <a:cubicBezTo>
                  <a:pt x="665" y="37"/>
                  <a:pt x="673" y="40"/>
                  <a:pt x="681" y="44"/>
                </a:cubicBezTo>
                <a:cubicBezTo>
                  <a:pt x="688" y="49"/>
                  <a:pt x="693" y="55"/>
                  <a:pt x="697" y="63"/>
                </a:cubicBezTo>
                <a:cubicBezTo>
                  <a:pt x="701" y="72"/>
                  <a:pt x="703" y="81"/>
                  <a:pt x="703" y="92"/>
                </a:cubicBezTo>
                <a:cubicBezTo>
                  <a:pt x="703" y="107"/>
                  <a:pt x="703" y="107"/>
                  <a:pt x="703" y="107"/>
                </a:cubicBezTo>
                <a:cubicBezTo>
                  <a:pt x="703" y="118"/>
                  <a:pt x="701" y="128"/>
                  <a:pt x="698" y="137"/>
                </a:cubicBezTo>
                <a:cubicBezTo>
                  <a:pt x="694" y="145"/>
                  <a:pt x="688" y="152"/>
                  <a:pt x="681" y="156"/>
                </a:cubicBezTo>
                <a:cubicBezTo>
                  <a:pt x="674" y="161"/>
                  <a:pt x="665" y="163"/>
                  <a:pt x="656" y="163"/>
                </a:cubicBezTo>
                <a:cubicBezTo>
                  <a:pt x="641" y="163"/>
                  <a:pt x="630" y="158"/>
                  <a:pt x="621" y="148"/>
                </a:cubicBezTo>
                <a:cubicBezTo>
                  <a:pt x="612" y="138"/>
                  <a:pt x="608" y="124"/>
                  <a:pt x="608" y="106"/>
                </a:cubicBezTo>
                <a:lnTo>
                  <a:pt x="608" y="94"/>
                </a:lnTo>
                <a:close/>
                <a:moveTo>
                  <a:pt x="691" y="261"/>
                </a:moveTo>
                <a:cubicBezTo>
                  <a:pt x="691" y="281"/>
                  <a:pt x="691" y="281"/>
                  <a:pt x="691" y="281"/>
                </a:cubicBezTo>
                <a:cubicBezTo>
                  <a:pt x="642" y="281"/>
                  <a:pt x="642" y="281"/>
                  <a:pt x="642" y="281"/>
                </a:cubicBezTo>
                <a:cubicBezTo>
                  <a:pt x="642" y="313"/>
                  <a:pt x="642" y="313"/>
                  <a:pt x="642" y="313"/>
                </a:cubicBezTo>
                <a:cubicBezTo>
                  <a:pt x="699" y="313"/>
                  <a:pt x="699" y="313"/>
                  <a:pt x="699" y="313"/>
                </a:cubicBezTo>
                <a:cubicBezTo>
                  <a:pt x="699" y="334"/>
                  <a:pt x="699" y="334"/>
                  <a:pt x="699" y="334"/>
                </a:cubicBezTo>
                <a:cubicBezTo>
                  <a:pt x="617" y="334"/>
                  <a:pt x="617" y="334"/>
                  <a:pt x="617" y="334"/>
                </a:cubicBezTo>
                <a:cubicBezTo>
                  <a:pt x="617" y="211"/>
                  <a:pt x="617" y="211"/>
                  <a:pt x="617" y="211"/>
                </a:cubicBezTo>
                <a:cubicBezTo>
                  <a:pt x="699" y="211"/>
                  <a:pt x="699" y="211"/>
                  <a:pt x="699" y="211"/>
                </a:cubicBezTo>
                <a:cubicBezTo>
                  <a:pt x="699" y="232"/>
                  <a:pt x="699" y="232"/>
                  <a:pt x="699" y="232"/>
                </a:cubicBezTo>
                <a:cubicBezTo>
                  <a:pt x="642" y="232"/>
                  <a:pt x="642" y="232"/>
                  <a:pt x="642" y="232"/>
                </a:cubicBezTo>
                <a:cubicBezTo>
                  <a:pt x="642" y="261"/>
                  <a:pt x="642" y="261"/>
                  <a:pt x="642" y="261"/>
                </a:cubicBezTo>
                <a:lnTo>
                  <a:pt x="691" y="261"/>
                </a:lnTo>
                <a:close/>
                <a:moveTo>
                  <a:pt x="500" y="39"/>
                </a:moveTo>
                <a:cubicBezTo>
                  <a:pt x="534" y="39"/>
                  <a:pt x="534" y="39"/>
                  <a:pt x="534" y="39"/>
                </a:cubicBezTo>
                <a:cubicBezTo>
                  <a:pt x="544" y="39"/>
                  <a:pt x="553" y="41"/>
                  <a:pt x="561" y="46"/>
                </a:cubicBezTo>
                <a:cubicBezTo>
                  <a:pt x="569" y="50"/>
                  <a:pt x="575" y="57"/>
                  <a:pt x="580" y="66"/>
                </a:cubicBezTo>
                <a:cubicBezTo>
                  <a:pt x="584" y="74"/>
                  <a:pt x="587" y="84"/>
                  <a:pt x="587" y="95"/>
                </a:cubicBezTo>
                <a:cubicBezTo>
                  <a:pt x="587" y="106"/>
                  <a:pt x="587" y="106"/>
                  <a:pt x="587" y="106"/>
                </a:cubicBezTo>
                <a:cubicBezTo>
                  <a:pt x="587" y="117"/>
                  <a:pt x="584" y="127"/>
                  <a:pt x="580" y="135"/>
                </a:cubicBezTo>
                <a:cubicBezTo>
                  <a:pt x="576" y="144"/>
                  <a:pt x="569" y="150"/>
                  <a:pt x="561" y="155"/>
                </a:cubicBezTo>
                <a:cubicBezTo>
                  <a:pt x="553" y="159"/>
                  <a:pt x="544" y="162"/>
                  <a:pt x="534" y="162"/>
                </a:cubicBezTo>
                <a:cubicBezTo>
                  <a:pt x="500" y="162"/>
                  <a:pt x="500" y="162"/>
                  <a:pt x="500" y="162"/>
                </a:cubicBezTo>
                <a:lnTo>
                  <a:pt x="500" y="39"/>
                </a:lnTo>
                <a:close/>
                <a:moveTo>
                  <a:pt x="407" y="42"/>
                </a:moveTo>
                <a:cubicBezTo>
                  <a:pt x="308" y="168"/>
                  <a:pt x="308" y="168"/>
                  <a:pt x="308" y="168"/>
                </a:cubicBezTo>
                <a:cubicBezTo>
                  <a:pt x="304" y="165"/>
                  <a:pt x="301" y="163"/>
                  <a:pt x="297" y="161"/>
                </a:cubicBezTo>
                <a:cubicBezTo>
                  <a:pt x="373" y="42"/>
                  <a:pt x="373" y="42"/>
                  <a:pt x="373" y="42"/>
                </a:cubicBezTo>
                <a:lnTo>
                  <a:pt x="407" y="42"/>
                </a:lnTo>
                <a:close/>
                <a:moveTo>
                  <a:pt x="341" y="274"/>
                </a:moveTo>
                <a:cubicBezTo>
                  <a:pt x="341" y="278"/>
                  <a:pt x="341" y="283"/>
                  <a:pt x="340" y="287"/>
                </a:cubicBezTo>
                <a:cubicBezTo>
                  <a:pt x="337" y="286"/>
                  <a:pt x="334" y="286"/>
                  <a:pt x="330" y="286"/>
                </a:cubicBezTo>
                <a:cubicBezTo>
                  <a:pt x="292" y="286"/>
                  <a:pt x="292" y="317"/>
                  <a:pt x="253" y="317"/>
                </a:cubicBezTo>
                <a:cubicBezTo>
                  <a:pt x="215" y="317"/>
                  <a:pt x="215" y="286"/>
                  <a:pt x="176" y="286"/>
                </a:cubicBezTo>
                <a:cubicBezTo>
                  <a:pt x="144" y="286"/>
                  <a:pt x="139" y="308"/>
                  <a:pt x="115" y="315"/>
                </a:cubicBezTo>
                <a:cubicBezTo>
                  <a:pt x="110" y="302"/>
                  <a:pt x="108" y="288"/>
                  <a:pt x="108" y="274"/>
                </a:cubicBezTo>
                <a:cubicBezTo>
                  <a:pt x="108" y="210"/>
                  <a:pt x="160" y="158"/>
                  <a:pt x="224" y="158"/>
                </a:cubicBezTo>
                <a:cubicBezTo>
                  <a:pt x="289" y="158"/>
                  <a:pt x="341" y="210"/>
                  <a:pt x="341" y="274"/>
                </a:cubicBezTo>
                <a:close/>
                <a:moveTo>
                  <a:pt x="266" y="113"/>
                </a:moveTo>
                <a:cubicBezTo>
                  <a:pt x="284" y="42"/>
                  <a:pt x="284" y="42"/>
                  <a:pt x="284" y="42"/>
                </a:cubicBezTo>
                <a:cubicBezTo>
                  <a:pt x="309" y="42"/>
                  <a:pt x="309" y="42"/>
                  <a:pt x="309" y="42"/>
                </a:cubicBezTo>
                <a:cubicBezTo>
                  <a:pt x="271" y="148"/>
                  <a:pt x="271" y="148"/>
                  <a:pt x="271" y="148"/>
                </a:cubicBezTo>
                <a:cubicBezTo>
                  <a:pt x="267" y="146"/>
                  <a:pt x="262" y="145"/>
                  <a:pt x="258" y="144"/>
                </a:cubicBezTo>
                <a:lnTo>
                  <a:pt x="266" y="113"/>
                </a:lnTo>
                <a:close/>
                <a:moveTo>
                  <a:pt x="233" y="42"/>
                </a:moveTo>
                <a:cubicBezTo>
                  <a:pt x="229" y="139"/>
                  <a:pt x="229" y="139"/>
                  <a:pt x="229" y="139"/>
                </a:cubicBezTo>
                <a:cubicBezTo>
                  <a:pt x="228" y="139"/>
                  <a:pt x="226" y="139"/>
                  <a:pt x="224" y="139"/>
                </a:cubicBezTo>
                <a:cubicBezTo>
                  <a:pt x="222" y="139"/>
                  <a:pt x="219" y="139"/>
                  <a:pt x="216" y="140"/>
                </a:cubicBezTo>
                <a:cubicBezTo>
                  <a:pt x="210" y="42"/>
                  <a:pt x="210" y="42"/>
                  <a:pt x="210" y="42"/>
                </a:cubicBezTo>
                <a:lnTo>
                  <a:pt x="233" y="42"/>
                </a:lnTo>
                <a:close/>
                <a:moveTo>
                  <a:pt x="158" y="42"/>
                </a:moveTo>
                <a:cubicBezTo>
                  <a:pt x="187" y="144"/>
                  <a:pt x="187" y="144"/>
                  <a:pt x="187" y="144"/>
                </a:cubicBezTo>
                <a:cubicBezTo>
                  <a:pt x="183" y="146"/>
                  <a:pt x="179" y="147"/>
                  <a:pt x="175" y="149"/>
                </a:cubicBezTo>
                <a:cubicBezTo>
                  <a:pt x="133" y="42"/>
                  <a:pt x="133" y="42"/>
                  <a:pt x="133" y="42"/>
                </a:cubicBezTo>
                <a:lnTo>
                  <a:pt x="158" y="42"/>
                </a:lnTo>
                <a:close/>
                <a:moveTo>
                  <a:pt x="42" y="42"/>
                </a:moveTo>
                <a:cubicBezTo>
                  <a:pt x="68" y="42"/>
                  <a:pt x="68" y="42"/>
                  <a:pt x="68" y="42"/>
                </a:cubicBezTo>
                <a:cubicBezTo>
                  <a:pt x="149" y="162"/>
                  <a:pt x="149" y="162"/>
                  <a:pt x="149" y="162"/>
                </a:cubicBezTo>
                <a:cubicBezTo>
                  <a:pt x="146" y="165"/>
                  <a:pt x="142" y="167"/>
                  <a:pt x="139" y="170"/>
                </a:cubicBezTo>
                <a:cubicBezTo>
                  <a:pt x="42" y="52"/>
                  <a:pt x="42" y="52"/>
                  <a:pt x="42" y="52"/>
                </a:cubicBezTo>
                <a:lnTo>
                  <a:pt x="42" y="42"/>
                </a:lnTo>
                <a:close/>
                <a:moveTo>
                  <a:pt x="42" y="131"/>
                </a:moveTo>
                <a:cubicBezTo>
                  <a:pt x="118" y="191"/>
                  <a:pt x="118" y="191"/>
                  <a:pt x="118" y="191"/>
                </a:cubicBezTo>
                <a:cubicBezTo>
                  <a:pt x="116" y="194"/>
                  <a:pt x="113" y="198"/>
                  <a:pt x="111" y="202"/>
                </a:cubicBezTo>
                <a:cubicBezTo>
                  <a:pt x="42" y="158"/>
                  <a:pt x="42" y="158"/>
                  <a:pt x="42" y="158"/>
                </a:cubicBezTo>
                <a:lnTo>
                  <a:pt x="42" y="131"/>
                </a:lnTo>
                <a:close/>
                <a:moveTo>
                  <a:pt x="42" y="207"/>
                </a:moveTo>
                <a:cubicBezTo>
                  <a:pt x="98" y="228"/>
                  <a:pt x="98" y="228"/>
                  <a:pt x="98" y="228"/>
                </a:cubicBezTo>
                <a:cubicBezTo>
                  <a:pt x="96" y="232"/>
                  <a:pt x="95" y="236"/>
                  <a:pt x="94" y="241"/>
                </a:cubicBezTo>
                <a:cubicBezTo>
                  <a:pt x="64" y="233"/>
                  <a:pt x="64" y="233"/>
                  <a:pt x="64" y="233"/>
                </a:cubicBezTo>
                <a:cubicBezTo>
                  <a:pt x="42" y="228"/>
                  <a:pt x="42" y="228"/>
                  <a:pt x="42" y="228"/>
                </a:cubicBezTo>
                <a:lnTo>
                  <a:pt x="42" y="207"/>
                </a:lnTo>
                <a:close/>
                <a:moveTo>
                  <a:pt x="42" y="267"/>
                </a:moveTo>
                <a:cubicBezTo>
                  <a:pt x="90" y="269"/>
                  <a:pt x="90" y="269"/>
                  <a:pt x="90" y="269"/>
                </a:cubicBezTo>
                <a:cubicBezTo>
                  <a:pt x="89" y="271"/>
                  <a:pt x="89" y="273"/>
                  <a:pt x="89" y="274"/>
                </a:cubicBezTo>
                <a:cubicBezTo>
                  <a:pt x="89" y="277"/>
                  <a:pt x="90" y="280"/>
                  <a:pt x="90" y="282"/>
                </a:cubicBezTo>
                <a:cubicBezTo>
                  <a:pt x="42" y="285"/>
                  <a:pt x="42" y="285"/>
                  <a:pt x="42" y="285"/>
                </a:cubicBezTo>
                <a:lnTo>
                  <a:pt x="42" y="267"/>
                </a:lnTo>
                <a:close/>
                <a:moveTo>
                  <a:pt x="407" y="508"/>
                </a:moveTo>
                <a:cubicBezTo>
                  <a:pt x="359" y="508"/>
                  <a:pt x="359" y="508"/>
                  <a:pt x="359" y="508"/>
                </a:cubicBezTo>
                <a:cubicBezTo>
                  <a:pt x="352" y="502"/>
                  <a:pt x="346" y="499"/>
                  <a:pt x="334" y="499"/>
                </a:cubicBezTo>
                <a:cubicBezTo>
                  <a:pt x="322" y="499"/>
                  <a:pt x="315" y="502"/>
                  <a:pt x="309" y="508"/>
                </a:cubicBezTo>
                <a:cubicBezTo>
                  <a:pt x="206" y="508"/>
                  <a:pt x="206" y="508"/>
                  <a:pt x="206" y="508"/>
                </a:cubicBezTo>
                <a:cubicBezTo>
                  <a:pt x="199" y="502"/>
                  <a:pt x="192" y="499"/>
                  <a:pt x="180" y="499"/>
                </a:cubicBezTo>
                <a:cubicBezTo>
                  <a:pt x="169" y="499"/>
                  <a:pt x="162" y="502"/>
                  <a:pt x="155" y="508"/>
                </a:cubicBezTo>
                <a:cubicBezTo>
                  <a:pt x="52" y="508"/>
                  <a:pt x="52" y="508"/>
                  <a:pt x="52" y="508"/>
                </a:cubicBezTo>
                <a:cubicBezTo>
                  <a:pt x="49" y="505"/>
                  <a:pt x="46" y="503"/>
                  <a:pt x="42" y="501"/>
                </a:cubicBezTo>
                <a:cubicBezTo>
                  <a:pt x="42" y="475"/>
                  <a:pt x="42" y="475"/>
                  <a:pt x="42" y="475"/>
                </a:cubicBezTo>
                <a:cubicBezTo>
                  <a:pt x="56" y="478"/>
                  <a:pt x="66" y="485"/>
                  <a:pt x="73" y="492"/>
                </a:cubicBezTo>
                <a:cubicBezTo>
                  <a:pt x="83" y="499"/>
                  <a:pt x="89" y="504"/>
                  <a:pt x="104" y="504"/>
                </a:cubicBezTo>
                <a:cubicBezTo>
                  <a:pt x="118" y="504"/>
                  <a:pt x="125" y="499"/>
                  <a:pt x="134" y="492"/>
                </a:cubicBezTo>
                <a:cubicBezTo>
                  <a:pt x="144" y="483"/>
                  <a:pt x="157" y="473"/>
                  <a:pt x="180" y="473"/>
                </a:cubicBezTo>
                <a:cubicBezTo>
                  <a:pt x="204" y="473"/>
                  <a:pt x="217" y="483"/>
                  <a:pt x="227" y="492"/>
                </a:cubicBezTo>
                <a:cubicBezTo>
                  <a:pt x="236" y="499"/>
                  <a:pt x="243" y="504"/>
                  <a:pt x="257" y="504"/>
                </a:cubicBezTo>
                <a:cubicBezTo>
                  <a:pt x="272" y="504"/>
                  <a:pt x="278" y="499"/>
                  <a:pt x="288" y="492"/>
                </a:cubicBezTo>
                <a:cubicBezTo>
                  <a:pt x="298" y="483"/>
                  <a:pt x="310" y="473"/>
                  <a:pt x="334" y="473"/>
                </a:cubicBezTo>
                <a:cubicBezTo>
                  <a:pt x="358" y="473"/>
                  <a:pt x="370" y="483"/>
                  <a:pt x="380" y="492"/>
                </a:cubicBezTo>
                <a:cubicBezTo>
                  <a:pt x="389" y="498"/>
                  <a:pt x="395" y="503"/>
                  <a:pt x="407" y="504"/>
                </a:cubicBezTo>
                <a:lnTo>
                  <a:pt x="407" y="508"/>
                </a:lnTo>
                <a:close/>
                <a:moveTo>
                  <a:pt x="407" y="457"/>
                </a:moveTo>
                <a:cubicBezTo>
                  <a:pt x="407" y="457"/>
                  <a:pt x="407" y="457"/>
                  <a:pt x="407" y="457"/>
                </a:cubicBezTo>
                <a:cubicBezTo>
                  <a:pt x="383" y="457"/>
                  <a:pt x="370" y="446"/>
                  <a:pt x="360" y="438"/>
                </a:cubicBezTo>
                <a:cubicBezTo>
                  <a:pt x="351" y="431"/>
                  <a:pt x="345" y="425"/>
                  <a:pt x="330" y="425"/>
                </a:cubicBezTo>
                <a:cubicBezTo>
                  <a:pt x="315" y="425"/>
                  <a:pt x="309" y="431"/>
                  <a:pt x="300" y="438"/>
                </a:cubicBezTo>
                <a:cubicBezTo>
                  <a:pt x="290" y="446"/>
                  <a:pt x="277" y="457"/>
                  <a:pt x="253" y="457"/>
                </a:cubicBezTo>
                <a:cubicBezTo>
                  <a:pt x="229" y="457"/>
                  <a:pt x="217" y="446"/>
                  <a:pt x="207" y="438"/>
                </a:cubicBezTo>
                <a:cubicBezTo>
                  <a:pt x="198" y="431"/>
                  <a:pt x="191" y="425"/>
                  <a:pt x="176" y="425"/>
                </a:cubicBezTo>
                <a:cubicBezTo>
                  <a:pt x="162" y="425"/>
                  <a:pt x="155" y="431"/>
                  <a:pt x="146" y="438"/>
                </a:cubicBezTo>
                <a:cubicBezTo>
                  <a:pt x="136" y="446"/>
                  <a:pt x="123" y="457"/>
                  <a:pt x="100" y="457"/>
                </a:cubicBezTo>
                <a:cubicBezTo>
                  <a:pt x="76" y="457"/>
                  <a:pt x="63" y="446"/>
                  <a:pt x="53" y="438"/>
                </a:cubicBezTo>
                <a:cubicBezTo>
                  <a:pt x="49" y="435"/>
                  <a:pt x="46" y="432"/>
                  <a:pt x="42" y="430"/>
                </a:cubicBezTo>
                <a:cubicBezTo>
                  <a:pt x="42" y="402"/>
                  <a:pt x="42" y="402"/>
                  <a:pt x="42" y="402"/>
                </a:cubicBezTo>
                <a:cubicBezTo>
                  <a:pt x="54" y="406"/>
                  <a:pt x="62" y="413"/>
                  <a:pt x="69" y="418"/>
                </a:cubicBezTo>
                <a:cubicBezTo>
                  <a:pt x="79" y="426"/>
                  <a:pt x="85" y="431"/>
                  <a:pt x="100" y="431"/>
                </a:cubicBezTo>
                <a:cubicBezTo>
                  <a:pt x="114" y="431"/>
                  <a:pt x="121" y="426"/>
                  <a:pt x="130" y="418"/>
                </a:cubicBezTo>
                <a:cubicBezTo>
                  <a:pt x="140" y="410"/>
                  <a:pt x="153" y="400"/>
                  <a:pt x="176" y="400"/>
                </a:cubicBezTo>
                <a:cubicBezTo>
                  <a:pt x="200" y="400"/>
                  <a:pt x="213" y="410"/>
                  <a:pt x="223" y="418"/>
                </a:cubicBezTo>
                <a:cubicBezTo>
                  <a:pt x="232" y="426"/>
                  <a:pt x="239" y="431"/>
                  <a:pt x="253" y="431"/>
                </a:cubicBezTo>
                <a:cubicBezTo>
                  <a:pt x="268" y="431"/>
                  <a:pt x="274" y="426"/>
                  <a:pt x="284" y="418"/>
                </a:cubicBezTo>
                <a:cubicBezTo>
                  <a:pt x="294" y="410"/>
                  <a:pt x="306" y="400"/>
                  <a:pt x="330" y="400"/>
                </a:cubicBezTo>
                <a:cubicBezTo>
                  <a:pt x="354" y="400"/>
                  <a:pt x="366" y="410"/>
                  <a:pt x="376" y="418"/>
                </a:cubicBezTo>
                <a:cubicBezTo>
                  <a:pt x="385" y="426"/>
                  <a:pt x="392" y="431"/>
                  <a:pt x="407" y="431"/>
                </a:cubicBezTo>
                <a:cubicBezTo>
                  <a:pt x="407" y="431"/>
                  <a:pt x="407" y="431"/>
                  <a:pt x="407" y="431"/>
                </a:cubicBezTo>
                <a:lnTo>
                  <a:pt x="407" y="457"/>
                </a:lnTo>
                <a:close/>
                <a:moveTo>
                  <a:pt x="407" y="386"/>
                </a:moveTo>
                <a:cubicBezTo>
                  <a:pt x="407" y="386"/>
                  <a:pt x="407" y="386"/>
                  <a:pt x="407" y="386"/>
                </a:cubicBezTo>
                <a:cubicBezTo>
                  <a:pt x="383" y="386"/>
                  <a:pt x="370" y="376"/>
                  <a:pt x="360" y="368"/>
                </a:cubicBezTo>
                <a:cubicBezTo>
                  <a:pt x="351" y="361"/>
                  <a:pt x="345" y="355"/>
                  <a:pt x="330" y="355"/>
                </a:cubicBezTo>
                <a:cubicBezTo>
                  <a:pt x="315" y="355"/>
                  <a:pt x="309" y="361"/>
                  <a:pt x="300" y="368"/>
                </a:cubicBezTo>
                <a:cubicBezTo>
                  <a:pt x="290" y="376"/>
                  <a:pt x="277" y="386"/>
                  <a:pt x="253" y="386"/>
                </a:cubicBezTo>
                <a:cubicBezTo>
                  <a:pt x="229" y="386"/>
                  <a:pt x="217" y="376"/>
                  <a:pt x="207" y="368"/>
                </a:cubicBezTo>
                <a:cubicBezTo>
                  <a:pt x="198" y="361"/>
                  <a:pt x="191" y="355"/>
                  <a:pt x="176" y="355"/>
                </a:cubicBezTo>
                <a:cubicBezTo>
                  <a:pt x="162" y="355"/>
                  <a:pt x="155" y="361"/>
                  <a:pt x="146" y="368"/>
                </a:cubicBezTo>
                <a:cubicBezTo>
                  <a:pt x="136" y="376"/>
                  <a:pt x="123" y="386"/>
                  <a:pt x="100" y="386"/>
                </a:cubicBezTo>
                <a:cubicBezTo>
                  <a:pt x="76" y="386"/>
                  <a:pt x="63" y="376"/>
                  <a:pt x="53" y="368"/>
                </a:cubicBezTo>
                <a:cubicBezTo>
                  <a:pt x="49" y="365"/>
                  <a:pt x="46" y="362"/>
                  <a:pt x="42" y="360"/>
                </a:cubicBezTo>
                <a:cubicBezTo>
                  <a:pt x="42" y="332"/>
                  <a:pt x="42" y="332"/>
                  <a:pt x="42" y="332"/>
                </a:cubicBezTo>
                <a:cubicBezTo>
                  <a:pt x="54" y="336"/>
                  <a:pt x="62" y="342"/>
                  <a:pt x="69" y="348"/>
                </a:cubicBezTo>
                <a:cubicBezTo>
                  <a:pt x="79" y="355"/>
                  <a:pt x="85" y="361"/>
                  <a:pt x="100" y="361"/>
                </a:cubicBezTo>
                <a:cubicBezTo>
                  <a:pt x="114" y="361"/>
                  <a:pt x="121" y="355"/>
                  <a:pt x="130" y="348"/>
                </a:cubicBezTo>
                <a:cubicBezTo>
                  <a:pt x="140" y="340"/>
                  <a:pt x="153" y="330"/>
                  <a:pt x="176" y="330"/>
                </a:cubicBezTo>
                <a:cubicBezTo>
                  <a:pt x="200" y="330"/>
                  <a:pt x="213" y="340"/>
                  <a:pt x="223" y="348"/>
                </a:cubicBezTo>
                <a:cubicBezTo>
                  <a:pt x="232" y="355"/>
                  <a:pt x="239" y="361"/>
                  <a:pt x="253" y="361"/>
                </a:cubicBezTo>
                <a:cubicBezTo>
                  <a:pt x="268" y="361"/>
                  <a:pt x="274" y="355"/>
                  <a:pt x="284" y="348"/>
                </a:cubicBezTo>
                <a:cubicBezTo>
                  <a:pt x="294" y="340"/>
                  <a:pt x="306" y="330"/>
                  <a:pt x="330" y="330"/>
                </a:cubicBezTo>
                <a:cubicBezTo>
                  <a:pt x="354" y="330"/>
                  <a:pt x="366" y="340"/>
                  <a:pt x="376" y="348"/>
                </a:cubicBezTo>
                <a:cubicBezTo>
                  <a:pt x="385" y="355"/>
                  <a:pt x="392" y="361"/>
                  <a:pt x="407" y="361"/>
                </a:cubicBezTo>
                <a:cubicBezTo>
                  <a:pt x="407" y="361"/>
                  <a:pt x="407" y="361"/>
                  <a:pt x="407" y="361"/>
                </a:cubicBezTo>
                <a:lnTo>
                  <a:pt x="407" y="386"/>
                </a:lnTo>
                <a:close/>
                <a:moveTo>
                  <a:pt x="407" y="281"/>
                </a:moveTo>
                <a:cubicBezTo>
                  <a:pt x="359" y="279"/>
                  <a:pt x="359" y="279"/>
                  <a:pt x="359" y="279"/>
                </a:cubicBezTo>
                <a:cubicBezTo>
                  <a:pt x="359" y="277"/>
                  <a:pt x="359" y="276"/>
                  <a:pt x="359" y="274"/>
                </a:cubicBezTo>
                <a:cubicBezTo>
                  <a:pt x="359" y="271"/>
                  <a:pt x="359" y="269"/>
                  <a:pt x="359" y="266"/>
                </a:cubicBezTo>
                <a:cubicBezTo>
                  <a:pt x="407" y="263"/>
                  <a:pt x="407" y="263"/>
                  <a:pt x="407" y="263"/>
                </a:cubicBezTo>
                <a:lnTo>
                  <a:pt x="407" y="281"/>
                </a:lnTo>
                <a:close/>
                <a:moveTo>
                  <a:pt x="407" y="222"/>
                </a:moveTo>
                <a:cubicBezTo>
                  <a:pt x="354" y="237"/>
                  <a:pt x="354" y="237"/>
                  <a:pt x="354" y="237"/>
                </a:cubicBezTo>
                <a:cubicBezTo>
                  <a:pt x="353" y="233"/>
                  <a:pt x="351" y="229"/>
                  <a:pt x="350" y="225"/>
                </a:cubicBezTo>
                <a:cubicBezTo>
                  <a:pt x="407" y="202"/>
                  <a:pt x="407" y="202"/>
                  <a:pt x="407" y="202"/>
                </a:cubicBezTo>
                <a:lnTo>
                  <a:pt x="407" y="222"/>
                </a:lnTo>
                <a:close/>
                <a:moveTo>
                  <a:pt x="407" y="152"/>
                </a:moveTo>
                <a:cubicBezTo>
                  <a:pt x="336" y="199"/>
                  <a:pt x="336" y="199"/>
                  <a:pt x="336" y="199"/>
                </a:cubicBezTo>
                <a:cubicBezTo>
                  <a:pt x="334" y="195"/>
                  <a:pt x="331" y="192"/>
                  <a:pt x="328" y="188"/>
                </a:cubicBezTo>
                <a:cubicBezTo>
                  <a:pt x="407" y="124"/>
                  <a:pt x="407" y="124"/>
                  <a:pt x="407" y="124"/>
                </a:cubicBezTo>
                <a:lnTo>
                  <a:pt x="407" y="152"/>
                </a:lnTo>
                <a:close/>
                <a:moveTo>
                  <a:pt x="495" y="211"/>
                </a:moveTo>
                <a:cubicBezTo>
                  <a:pt x="521" y="211"/>
                  <a:pt x="521" y="211"/>
                  <a:pt x="521" y="211"/>
                </a:cubicBezTo>
                <a:cubicBezTo>
                  <a:pt x="570" y="292"/>
                  <a:pt x="570" y="292"/>
                  <a:pt x="570" y="292"/>
                </a:cubicBezTo>
                <a:cubicBezTo>
                  <a:pt x="570" y="211"/>
                  <a:pt x="570" y="211"/>
                  <a:pt x="570" y="211"/>
                </a:cubicBezTo>
                <a:cubicBezTo>
                  <a:pt x="595" y="211"/>
                  <a:pt x="595" y="211"/>
                  <a:pt x="595" y="211"/>
                </a:cubicBezTo>
                <a:cubicBezTo>
                  <a:pt x="595" y="334"/>
                  <a:pt x="595" y="334"/>
                  <a:pt x="595" y="334"/>
                </a:cubicBezTo>
                <a:cubicBezTo>
                  <a:pt x="570" y="334"/>
                  <a:pt x="570" y="334"/>
                  <a:pt x="570" y="334"/>
                </a:cubicBezTo>
                <a:cubicBezTo>
                  <a:pt x="521" y="253"/>
                  <a:pt x="521" y="253"/>
                  <a:pt x="521" y="253"/>
                </a:cubicBezTo>
                <a:cubicBezTo>
                  <a:pt x="521" y="334"/>
                  <a:pt x="521" y="334"/>
                  <a:pt x="521" y="334"/>
                </a:cubicBezTo>
                <a:cubicBezTo>
                  <a:pt x="495" y="334"/>
                  <a:pt x="495" y="334"/>
                  <a:pt x="495" y="334"/>
                </a:cubicBezTo>
                <a:lnTo>
                  <a:pt x="495" y="211"/>
                </a:lnTo>
                <a:close/>
                <a:moveTo>
                  <a:pt x="618" y="506"/>
                </a:moveTo>
                <a:cubicBezTo>
                  <a:pt x="608" y="506"/>
                  <a:pt x="608" y="506"/>
                  <a:pt x="608" y="506"/>
                </a:cubicBezTo>
                <a:cubicBezTo>
                  <a:pt x="608" y="453"/>
                  <a:pt x="608" y="453"/>
                  <a:pt x="608" y="453"/>
                </a:cubicBezTo>
                <a:cubicBezTo>
                  <a:pt x="609" y="398"/>
                  <a:pt x="609" y="398"/>
                  <a:pt x="609" y="398"/>
                </a:cubicBezTo>
                <a:cubicBezTo>
                  <a:pt x="563" y="506"/>
                  <a:pt x="563" y="506"/>
                  <a:pt x="563" y="506"/>
                </a:cubicBezTo>
                <a:cubicBezTo>
                  <a:pt x="555" y="506"/>
                  <a:pt x="555" y="506"/>
                  <a:pt x="555" y="506"/>
                </a:cubicBezTo>
                <a:cubicBezTo>
                  <a:pt x="510" y="398"/>
                  <a:pt x="510" y="398"/>
                  <a:pt x="510" y="398"/>
                </a:cubicBezTo>
                <a:cubicBezTo>
                  <a:pt x="510" y="452"/>
                  <a:pt x="510" y="452"/>
                  <a:pt x="510" y="452"/>
                </a:cubicBezTo>
                <a:cubicBezTo>
                  <a:pt x="510" y="506"/>
                  <a:pt x="510" y="506"/>
                  <a:pt x="510" y="506"/>
                </a:cubicBezTo>
                <a:cubicBezTo>
                  <a:pt x="500" y="506"/>
                  <a:pt x="500" y="506"/>
                  <a:pt x="500" y="506"/>
                </a:cubicBezTo>
                <a:cubicBezTo>
                  <a:pt x="500" y="384"/>
                  <a:pt x="500" y="384"/>
                  <a:pt x="500" y="384"/>
                </a:cubicBezTo>
                <a:cubicBezTo>
                  <a:pt x="514" y="384"/>
                  <a:pt x="514" y="384"/>
                  <a:pt x="514" y="384"/>
                </a:cubicBezTo>
                <a:cubicBezTo>
                  <a:pt x="559" y="492"/>
                  <a:pt x="559" y="492"/>
                  <a:pt x="559" y="492"/>
                </a:cubicBezTo>
                <a:cubicBezTo>
                  <a:pt x="604" y="384"/>
                  <a:pt x="604" y="384"/>
                  <a:pt x="604" y="384"/>
                </a:cubicBezTo>
                <a:cubicBezTo>
                  <a:pt x="618" y="384"/>
                  <a:pt x="618" y="384"/>
                  <a:pt x="618" y="384"/>
                </a:cubicBezTo>
                <a:lnTo>
                  <a:pt x="618" y="506"/>
                </a:lnTo>
                <a:close/>
                <a:moveTo>
                  <a:pt x="720" y="506"/>
                </a:moveTo>
                <a:cubicBezTo>
                  <a:pt x="649" y="506"/>
                  <a:pt x="649" y="506"/>
                  <a:pt x="649" y="506"/>
                </a:cubicBezTo>
                <a:cubicBezTo>
                  <a:pt x="649" y="384"/>
                  <a:pt x="649" y="384"/>
                  <a:pt x="649" y="384"/>
                </a:cubicBezTo>
                <a:cubicBezTo>
                  <a:pt x="660" y="384"/>
                  <a:pt x="660" y="384"/>
                  <a:pt x="660" y="384"/>
                </a:cubicBezTo>
                <a:cubicBezTo>
                  <a:pt x="660" y="497"/>
                  <a:pt x="660" y="497"/>
                  <a:pt x="660" y="497"/>
                </a:cubicBezTo>
                <a:cubicBezTo>
                  <a:pt x="720" y="497"/>
                  <a:pt x="720" y="497"/>
                  <a:pt x="720" y="497"/>
                </a:cubicBezTo>
                <a:lnTo>
                  <a:pt x="720" y="506"/>
                </a:lnTo>
                <a:close/>
                <a:moveTo>
                  <a:pt x="823" y="491"/>
                </a:moveTo>
                <a:cubicBezTo>
                  <a:pt x="819" y="497"/>
                  <a:pt x="814" y="501"/>
                  <a:pt x="806" y="503"/>
                </a:cubicBezTo>
                <a:cubicBezTo>
                  <a:pt x="798" y="506"/>
                  <a:pt x="790" y="508"/>
                  <a:pt x="780" y="508"/>
                </a:cubicBezTo>
                <a:cubicBezTo>
                  <a:pt x="771" y="508"/>
                  <a:pt x="762" y="505"/>
                  <a:pt x="755" y="501"/>
                </a:cubicBezTo>
                <a:cubicBezTo>
                  <a:pt x="747" y="496"/>
                  <a:pt x="741" y="490"/>
                  <a:pt x="737" y="481"/>
                </a:cubicBezTo>
                <a:cubicBezTo>
                  <a:pt x="733" y="473"/>
                  <a:pt x="731" y="463"/>
                  <a:pt x="731" y="452"/>
                </a:cubicBezTo>
                <a:cubicBezTo>
                  <a:pt x="731" y="437"/>
                  <a:pt x="731" y="437"/>
                  <a:pt x="731" y="437"/>
                </a:cubicBezTo>
                <a:cubicBezTo>
                  <a:pt x="731" y="420"/>
                  <a:pt x="735" y="406"/>
                  <a:pt x="744" y="397"/>
                </a:cubicBezTo>
                <a:cubicBezTo>
                  <a:pt x="753" y="387"/>
                  <a:pt x="764" y="382"/>
                  <a:pt x="779" y="382"/>
                </a:cubicBezTo>
                <a:cubicBezTo>
                  <a:pt x="791" y="382"/>
                  <a:pt x="801" y="385"/>
                  <a:pt x="809" y="391"/>
                </a:cubicBezTo>
                <a:cubicBezTo>
                  <a:pt x="817" y="398"/>
                  <a:pt x="821" y="407"/>
                  <a:pt x="823" y="418"/>
                </a:cubicBezTo>
                <a:cubicBezTo>
                  <a:pt x="812" y="418"/>
                  <a:pt x="812" y="418"/>
                  <a:pt x="812" y="418"/>
                </a:cubicBezTo>
                <a:cubicBezTo>
                  <a:pt x="811" y="409"/>
                  <a:pt x="807" y="402"/>
                  <a:pt x="801" y="398"/>
                </a:cubicBezTo>
                <a:cubicBezTo>
                  <a:pt x="796" y="393"/>
                  <a:pt x="788" y="391"/>
                  <a:pt x="779" y="391"/>
                </a:cubicBezTo>
                <a:cubicBezTo>
                  <a:pt x="767" y="391"/>
                  <a:pt x="758" y="395"/>
                  <a:pt x="751" y="403"/>
                </a:cubicBezTo>
                <a:cubicBezTo>
                  <a:pt x="745" y="411"/>
                  <a:pt x="741" y="422"/>
                  <a:pt x="741" y="437"/>
                </a:cubicBezTo>
                <a:cubicBezTo>
                  <a:pt x="741" y="452"/>
                  <a:pt x="741" y="452"/>
                  <a:pt x="741" y="452"/>
                </a:cubicBezTo>
                <a:cubicBezTo>
                  <a:pt x="741" y="461"/>
                  <a:pt x="743" y="469"/>
                  <a:pt x="746" y="476"/>
                </a:cubicBezTo>
                <a:cubicBezTo>
                  <a:pt x="749" y="484"/>
                  <a:pt x="754" y="489"/>
                  <a:pt x="760" y="493"/>
                </a:cubicBezTo>
                <a:cubicBezTo>
                  <a:pt x="766" y="497"/>
                  <a:pt x="773" y="499"/>
                  <a:pt x="780" y="499"/>
                </a:cubicBezTo>
                <a:cubicBezTo>
                  <a:pt x="789" y="499"/>
                  <a:pt x="797" y="498"/>
                  <a:pt x="803" y="495"/>
                </a:cubicBezTo>
                <a:cubicBezTo>
                  <a:pt x="807" y="493"/>
                  <a:pt x="810" y="491"/>
                  <a:pt x="812" y="488"/>
                </a:cubicBezTo>
                <a:cubicBezTo>
                  <a:pt x="812" y="457"/>
                  <a:pt x="812" y="457"/>
                  <a:pt x="812" y="457"/>
                </a:cubicBezTo>
                <a:cubicBezTo>
                  <a:pt x="780" y="457"/>
                  <a:pt x="780" y="457"/>
                  <a:pt x="780" y="457"/>
                </a:cubicBezTo>
                <a:cubicBezTo>
                  <a:pt x="780" y="448"/>
                  <a:pt x="780" y="448"/>
                  <a:pt x="780" y="448"/>
                </a:cubicBezTo>
                <a:cubicBezTo>
                  <a:pt x="823" y="448"/>
                  <a:pt x="823" y="448"/>
                  <a:pt x="823" y="448"/>
                </a:cubicBezTo>
                <a:lnTo>
                  <a:pt x="823" y="49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Roboto" panose="02000000000000000000" pitchFamily="2" charset="0"/>
            </a:endParaRPr>
          </a:p>
        </p:txBody>
      </p:sp>
      <p:sp>
        <p:nvSpPr>
          <p:cNvPr id="5" name="Title 24">
            <a:extLst>
              <a:ext uri="{FF2B5EF4-FFF2-40B4-BE49-F238E27FC236}">
                <a16:creationId xmlns:a16="http://schemas.microsoft.com/office/drawing/2014/main" id="{68B39917-ACA3-B027-165C-74AFAF8D87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ctr"/>
          <a:lstStyle/>
          <a:p>
            <a:r>
              <a:rPr lang="en-US" dirty="0">
                <a:solidFill>
                  <a:schemeClr val="bg1"/>
                </a:solidFill>
              </a:rPr>
              <a:t>Buenas prácticas</a:t>
            </a:r>
          </a:p>
        </p:txBody>
      </p:sp>
      <p:sp>
        <p:nvSpPr>
          <p:cNvPr id="6" name="Subtitle 25">
            <a:extLst>
              <a:ext uri="{FF2B5EF4-FFF2-40B4-BE49-F238E27FC236}">
                <a16:creationId xmlns:a16="http://schemas.microsoft.com/office/drawing/2014/main" id="{7A9AD50A-9EF0-3833-BA80-440CB3A2BD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82237" y="2039115"/>
            <a:ext cx="4374704" cy="324711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Para un código impecable</a:t>
            </a:r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900780C5-2582-DD0E-C634-741160F4457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8617" y="4325779"/>
            <a:ext cx="1493929" cy="42347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F14949A-A39C-A2C3-341E-DEECFFDA689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733732" y="4395876"/>
            <a:ext cx="2372778" cy="35054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9BB42B2-8A5A-FF50-B802-A65FBECF8F8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17704" y="4395876"/>
            <a:ext cx="3215102" cy="315469"/>
          </a:xfrm>
          <a:prstGeom prst="rect">
            <a:avLst/>
          </a:prstGeom>
        </p:spPr>
      </p:pic>
      <p:pic>
        <p:nvPicPr>
          <p:cNvPr id="3" name="Picture 2" descr="A purple circle with white text&#10;&#10;Description automatically generated">
            <a:extLst>
              <a:ext uri="{FF2B5EF4-FFF2-40B4-BE49-F238E27FC236}">
                <a16:creationId xmlns:a16="http://schemas.microsoft.com/office/drawing/2014/main" id="{6D366B48-B157-4645-93B2-E139B00B643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86317" y="1246060"/>
            <a:ext cx="1008872" cy="1008872"/>
          </a:xfrm>
          <a:prstGeom prst="rect">
            <a:avLst/>
          </a:prstGeom>
          <a:effectLst>
            <a:reflection blurRad="6350" stA="50000" endA="300" endPos="5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877465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E0566D6-31D3-5598-A433-25E1BB2A4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55F914DE-FACF-72FD-240E-F68EE030A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A8D7B-F841-7231-D4E7-EE348AA37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34933" cy="51435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754B57D-C657-D851-C949-D1924556E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89621" y="2707795"/>
            <a:ext cx="0" cy="2429046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67AEB1D3-804E-8FFB-D0DB-D6CBA75A5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3832" y="4805717"/>
            <a:ext cx="451127" cy="127878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0BA2A92C-2C6C-03D2-C59C-9E0A1CD0C8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43423" y="70732"/>
            <a:ext cx="931946" cy="587843"/>
          </a:xfrm>
          <a:prstGeom prst="rect">
            <a:avLst/>
          </a:prstGeom>
        </p:spPr>
      </p:pic>
      <p:pic>
        <p:nvPicPr>
          <p:cNvPr id="4" name="Picture 3" descr="A monkey wearing a colorful jacket and glasses sitting at a desk&#10;&#10;Description automatically generated">
            <a:extLst>
              <a:ext uri="{FF2B5EF4-FFF2-40B4-BE49-F238E27FC236}">
                <a16:creationId xmlns:a16="http://schemas.microsoft.com/office/drawing/2014/main" id="{A1DBD7E4-10F2-06C9-5E0F-B2A504487D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811238"/>
            <a:ext cx="4334933" cy="43349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55FFA60-82BE-A335-B0C5-C3FE9B898F52}"/>
              </a:ext>
            </a:extLst>
          </p:cNvPr>
          <p:cNvSpPr txBox="1"/>
          <p:nvPr/>
        </p:nvSpPr>
        <p:spPr>
          <a:xfrm>
            <a:off x="5276891" y="658575"/>
            <a:ext cx="3106941" cy="132343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8000" dirty="0">
                <a:latin typeface="Berlin Sans FB Demi" panose="020E0802020502020306" pitchFamily="34" charset="0"/>
              </a:rPr>
              <a:t>DEMO</a:t>
            </a:r>
            <a:endParaRPr lang="en-US" sz="8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9EB000-2E96-3F56-23A4-998F15E99C5F}"/>
              </a:ext>
            </a:extLst>
          </p:cNvPr>
          <p:cNvSpPr txBox="1"/>
          <p:nvPr/>
        </p:nvSpPr>
        <p:spPr>
          <a:xfrm>
            <a:off x="5537295" y="1734647"/>
            <a:ext cx="2452916" cy="132343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38500" dist="508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8000" dirty="0">
                <a:latin typeface="Berlin Sans FB Demi" panose="020E0802020502020306" pitchFamily="34" charset="0"/>
              </a:rPr>
              <a:t>TIME</a:t>
            </a:r>
            <a:endParaRPr lang="en-US" sz="8000" dirty="0"/>
          </a:p>
        </p:txBody>
      </p:sp>
      <p:pic>
        <p:nvPicPr>
          <p:cNvPr id="13" name="Picture 12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F4685522-E4BB-FF49-D15E-57DD9F62B1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45382" y="2913462"/>
            <a:ext cx="2114286" cy="21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758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48662D-B936-0D2F-F0F1-F03E9540A2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E5B3375-E5C7-DE25-C403-41C0278C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76C1D83-52CF-F414-186A-182F95DC7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34933" cy="51435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D113492-E4F1-DE90-98EE-11E1151EB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89621" y="2707795"/>
            <a:ext cx="0" cy="2429046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BF896FF3-2044-F394-9A53-4C15EF274E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3832" y="4805717"/>
            <a:ext cx="451127" cy="127878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2ABF40F4-6FAD-2B8B-5412-94442675FC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43423" y="70732"/>
            <a:ext cx="931946" cy="5878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C6421C-C0FF-EDE5-AC28-A1C287F3E34F}"/>
              </a:ext>
            </a:extLst>
          </p:cNvPr>
          <p:cNvSpPr txBox="1"/>
          <p:nvPr/>
        </p:nvSpPr>
        <p:spPr>
          <a:xfrm>
            <a:off x="702647" y="203882"/>
            <a:ext cx="3475631" cy="5232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Berlin Sans FB Demi" panose="020E0802020502020306" pitchFamily="34" charset="0"/>
              </a:rPr>
              <a:t>@GuarandingaTECH</a:t>
            </a:r>
            <a:endParaRPr lang="en-US" sz="2800" dirty="0"/>
          </a:p>
        </p:txBody>
      </p:sp>
      <p:pic>
        <p:nvPicPr>
          <p:cNvPr id="5" name="Picture 4" descr="A red and white logo&#10;&#10;Description automatically generated">
            <a:extLst>
              <a:ext uri="{FF2B5EF4-FFF2-40B4-BE49-F238E27FC236}">
                <a16:creationId xmlns:a16="http://schemas.microsoft.com/office/drawing/2014/main" id="{27BEE16B-7D0E-DD24-1896-DDE2F965FB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884" y="147174"/>
            <a:ext cx="698366" cy="698366"/>
          </a:xfrm>
          <a:prstGeom prst="rect">
            <a:avLst/>
          </a:prstGeom>
        </p:spPr>
      </p:pic>
      <p:pic>
        <p:nvPicPr>
          <p:cNvPr id="9" name="Picture 8" descr="A logo of a software company&#10;&#10;Description automatically generated">
            <a:extLst>
              <a:ext uri="{FF2B5EF4-FFF2-40B4-BE49-F238E27FC236}">
                <a16:creationId xmlns:a16="http://schemas.microsoft.com/office/drawing/2014/main" id="{7A7424CC-DBAE-EBE1-0EE5-FAF811D64F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72677" y="209905"/>
            <a:ext cx="3907090" cy="2604727"/>
          </a:xfrm>
          <a:prstGeom prst="rect">
            <a:avLst/>
          </a:prstGeom>
        </p:spPr>
      </p:pic>
      <p:pic>
        <p:nvPicPr>
          <p:cNvPr id="15" name="Picture 14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97E30C8B-25C8-1E6A-0ABE-860F6BBDC9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50082" y="2444271"/>
            <a:ext cx="4625287" cy="2425385"/>
          </a:xfrm>
          <a:prstGeom prst="rect">
            <a:avLst/>
          </a:prstGeom>
        </p:spPr>
      </p:pic>
      <p:pic>
        <p:nvPicPr>
          <p:cNvPr id="17" name="Picture 16" descr="A person with glasses and a watch&#10;&#10;Description automatically generated">
            <a:extLst>
              <a:ext uri="{FF2B5EF4-FFF2-40B4-BE49-F238E27FC236}">
                <a16:creationId xmlns:a16="http://schemas.microsoft.com/office/drawing/2014/main" id="{C5A469D0-129A-C570-E32A-2FC2F2AD2E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6305" y="1000185"/>
            <a:ext cx="886409" cy="886409"/>
          </a:xfrm>
          <a:prstGeom prst="rect">
            <a:avLst/>
          </a:prstGeom>
        </p:spPr>
      </p:pic>
      <p:pic>
        <p:nvPicPr>
          <p:cNvPr id="19" name="Picture 18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FBE62667-BCEC-1144-3677-7A626339887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H="1">
            <a:off x="2531935" y="1020648"/>
            <a:ext cx="886410" cy="886410"/>
          </a:xfrm>
          <a:prstGeom prst="rect">
            <a:avLst/>
          </a:prstGeom>
        </p:spPr>
      </p:pic>
      <p:pic>
        <p:nvPicPr>
          <p:cNvPr id="21" name="Picture 20" descr="A person with pink hair smiling&#10;&#10;Description automatically generated">
            <a:extLst>
              <a:ext uri="{FF2B5EF4-FFF2-40B4-BE49-F238E27FC236}">
                <a16:creationId xmlns:a16="http://schemas.microsoft.com/office/drawing/2014/main" id="{1A227A63-84FD-343C-F177-E906B345C7B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3381" y="2215418"/>
            <a:ext cx="886410" cy="886410"/>
          </a:xfrm>
          <a:prstGeom prst="rect">
            <a:avLst/>
          </a:prstGeom>
        </p:spPr>
      </p:pic>
      <p:pic>
        <p:nvPicPr>
          <p:cNvPr id="23" name="Picture 22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82F85743-7499-5653-9FF7-0A160716504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110098" y="2102936"/>
            <a:ext cx="937628" cy="937628"/>
          </a:xfrm>
          <a:prstGeom prst="rect">
            <a:avLst/>
          </a:prstGeom>
        </p:spPr>
      </p:pic>
      <p:pic>
        <p:nvPicPr>
          <p:cNvPr id="28" name="Picture 27" descr="A computer with colorful icons on the screen&#10;&#10;Description automatically generated">
            <a:extLst>
              <a:ext uri="{FF2B5EF4-FFF2-40B4-BE49-F238E27FC236}">
                <a16:creationId xmlns:a16="http://schemas.microsoft.com/office/drawing/2014/main" id="{61F4A84A-6293-16E4-6D52-1A519BB1BC0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39302" y="1907058"/>
            <a:ext cx="1615349" cy="1632276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68E3DC5C-C165-636C-D324-6C9E4B856D98}"/>
              </a:ext>
            </a:extLst>
          </p:cNvPr>
          <p:cNvSpPr txBox="1"/>
          <p:nvPr/>
        </p:nvSpPr>
        <p:spPr>
          <a:xfrm>
            <a:off x="747988" y="3837392"/>
            <a:ext cx="3164649" cy="5232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Berlin Sans FB Demi" panose="020E0802020502020306" pitchFamily="34" charset="0"/>
              </a:rPr>
              <a:t>Guarandinga-tech</a:t>
            </a:r>
            <a:endParaRPr lang="en-US" sz="2800" dirty="0"/>
          </a:p>
        </p:txBody>
      </p:sp>
      <p:pic>
        <p:nvPicPr>
          <p:cNvPr id="35" name="Picture 34" descr="A blue square with white letters on it&#10;&#10;Description automatically generated">
            <a:extLst>
              <a:ext uri="{FF2B5EF4-FFF2-40B4-BE49-F238E27FC236}">
                <a16:creationId xmlns:a16="http://schemas.microsoft.com/office/drawing/2014/main" id="{3D9B633E-865C-AF28-7CCE-944B9295674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7901" y="3656963"/>
            <a:ext cx="812954" cy="81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7407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8BE8C23E-F8F4-4467-F9B8-2CA9F147BF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5058" cy="5143500"/>
          </a:xfrm>
          <a:prstGeom prst="rect">
            <a:avLst/>
          </a:prstGeom>
          <a:ln>
            <a:noFill/>
          </a:ln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B95A069-93C4-FEC6-AE64-1DED720BC3ED}"/>
              </a:ext>
            </a:extLst>
          </p:cNvPr>
          <p:cNvGrpSpPr/>
          <p:nvPr/>
        </p:nvGrpSpPr>
        <p:grpSpPr>
          <a:xfrm>
            <a:off x="-2" y="3305180"/>
            <a:ext cx="9144002" cy="1838320"/>
            <a:chOff x="-2" y="3313891"/>
            <a:chExt cx="9144002" cy="1838320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E3EA592-6F0D-2B6F-95C9-09AAD171F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0" y="3374265"/>
              <a:ext cx="9144000" cy="612228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639C98A6-F2B2-232A-7306-282A8E314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" y="3313891"/>
              <a:ext cx="9144002" cy="1187450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B46FC788-8DDA-7D73-B3C9-391945834C9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1" y="3516769"/>
              <a:ext cx="9144001" cy="1635442"/>
            </a:xfrm>
            <a:prstGeom prst="rect">
              <a:avLst/>
            </a:prstGeom>
          </p:spPr>
        </p:pic>
      </p:grp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4DB2DFC3-DA8E-A449-3D40-D7AC4F07470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8617" y="4325779"/>
            <a:ext cx="1493929" cy="42347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EFB71A2-4396-DCCC-F9EE-181D02DE954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733732" y="4395876"/>
            <a:ext cx="2372778" cy="35054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CAF4732-F2DC-8B67-ACBF-2499179CB17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17704" y="4395876"/>
            <a:ext cx="3215102" cy="3154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9C16779-73FC-B8CF-19BF-1766B26EB22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500974" y="453382"/>
            <a:ext cx="2142049" cy="2480017"/>
          </a:xfrm>
          <a:prstGeom prst="rect">
            <a:avLst/>
          </a:prstGeom>
        </p:spPr>
      </p:pic>
      <p:pic>
        <p:nvPicPr>
          <p:cNvPr id="2" name="Picture 1" descr="Two men taking a selfie&#10;&#10;Description automatically generated">
            <a:extLst>
              <a:ext uri="{FF2B5EF4-FFF2-40B4-BE49-F238E27FC236}">
                <a16:creationId xmlns:a16="http://schemas.microsoft.com/office/drawing/2014/main" id="{EDE69646-7D02-B566-1E0F-B72B13EF169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55897" y="-349898"/>
            <a:ext cx="1926803" cy="2571749"/>
          </a:xfrm>
          <a:prstGeom prst="rect">
            <a:avLst/>
          </a:prstGeom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4" name="Picture 3" descr="A computer with colorful icons on the screen&#10;&#10;Description automatically generated">
            <a:extLst>
              <a:ext uri="{FF2B5EF4-FFF2-40B4-BE49-F238E27FC236}">
                <a16:creationId xmlns:a16="http://schemas.microsoft.com/office/drawing/2014/main" id="{6F66634B-CBD2-87BC-FA9A-160AC2E64C5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696891" y="173199"/>
            <a:ext cx="1615349" cy="1632276"/>
          </a:xfrm>
          <a:prstGeom prst="rect">
            <a:avLst/>
          </a:prstGeom>
        </p:spPr>
      </p:pic>
      <p:pic>
        <p:nvPicPr>
          <p:cNvPr id="6" name="Picture 5" descr="A qr code with a white background&#10;&#10;Description automatically generated">
            <a:extLst>
              <a:ext uri="{FF2B5EF4-FFF2-40B4-BE49-F238E27FC236}">
                <a16:creationId xmlns:a16="http://schemas.microsoft.com/office/drawing/2014/main" id="{A3608EDC-E256-ED2B-38CD-479AAC88BCD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795231" y="1829280"/>
            <a:ext cx="1431553" cy="1431553"/>
          </a:xfrm>
          <a:prstGeom prst="rect">
            <a:avLst/>
          </a:prstGeom>
        </p:spPr>
      </p:pic>
      <p:sp>
        <p:nvSpPr>
          <p:cNvPr id="8" name="Subtitle 25">
            <a:extLst>
              <a:ext uri="{FF2B5EF4-FFF2-40B4-BE49-F238E27FC236}">
                <a16:creationId xmlns:a16="http://schemas.microsoft.com/office/drawing/2014/main" id="{CD76B6F9-7957-9279-0325-D3062D9F4A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568054" y="2291724"/>
            <a:ext cx="4374704" cy="324711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  <a:latin typeface="Berlin Sans FB Demi" panose="020E0802020502020306" pitchFamily="34" charset="0"/>
              </a:rPr>
              <a:t>@jorgefdezsa</a:t>
            </a:r>
          </a:p>
        </p:txBody>
      </p:sp>
      <p:sp>
        <p:nvSpPr>
          <p:cNvPr id="9" name="Subtitle 25">
            <a:extLst>
              <a:ext uri="{FF2B5EF4-FFF2-40B4-BE49-F238E27FC236}">
                <a16:creationId xmlns:a16="http://schemas.microsoft.com/office/drawing/2014/main" id="{49BA7979-7BF0-9516-ED7A-59626E19BC94}"/>
              </a:ext>
            </a:extLst>
          </p:cNvPr>
          <p:cNvSpPr txBox="1">
            <a:spLocks/>
          </p:cNvSpPr>
          <p:nvPr/>
        </p:nvSpPr>
        <p:spPr>
          <a:xfrm>
            <a:off x="-568054" y="2545056"/>
            <a:ext cx="4374704" cy="32471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Berlin Sans FB Demi" panose="020E0802020502020306" pitchFamily="34" charset="0"/>
              </a:rPr>
              <a:t>@dlorenzolop</a:t>
            </a:r>
          </a:p>
        </p:txBody>
      </p:sp>
      <p:pic>
        <p:nvPicPr>
          <p:cNvPr id="16" name="Picture 15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35FB6D7C-656C-7348-9F30-B6DC994DCC44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579873" y="2515933"/>
            <a:ext cx="1984249" cy="1984249"/>
          </a:xfrm>
          <a:prstGeom prst="rect">
            <a:avLst/>
          </a:prstGeom>
        </p:spPr>
      </p:pic>
      <p:pic>
        <p:nvPicPr>
          <p:cNvPr id="18" name="Picture 17" descr="A white x on a black background&#10;&#10;Description automatically generated">
            <a:extLst>
              <a:ext uri="{FF2B5EF4-FFF2-40B4-BE49-F238E27FC236}">
                <a16:creationId xmlns:a16="http://schemas.microsoft.com/office/drawing/2014/main" id="{6B8FF477-B4B9-C44A-2251-35E794714286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32290" y="2327727"/>
            <a:ext cx="477359" cy="47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922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8BE8C23E-F8F4-4467-F9B8-2CA9F147BF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" y="-5803"/>
            <a:ext cx="9145058" cy="5143500"/>
          </a:xfrm>
          <a:prstGeom prst="rect">
            <a:avLst/>
          </a:prstGeom>
          <a:ln>
            <a:noFill/>
          </a:ln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B95A069-93C4-FEC6-AE64-1DED720BC3ED}"/>
              </a:ext>
            </a:extLst>
          </p:cNvPr>
          <p:cNvGrpSpPr/>
          <p:nvPr/>
        </p:nvGrpSpPr>
        <p:grpSpPr>
          <a:xfrm>
            <a:off x="-2" y="3305180"/>
            <a:ext cx="9144002" cy="1838320"/>
            <a:chOff x="-2" y="3313891"/>
            <a:chExt cx="9144002" cy="1838320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E3EA592-6F0D-2B6F-95C9-09AAD171F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0" y="3374265"/>
              <a:ext cx="9144000" cy="612228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639C98A6-F2B2-232A-7306-282A8E314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" y="3313891"/>
              <a:ext cx="9144002" cy="1187450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B46FC788-8DDA-7D73-B3C9-391945834C9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1" y="3516769"/>
              <a:ext cx="9144001" cy="1635442"/>
            </a:xfrm>
            <a:prstGeom prst="rect">
              <a:avLst/>
            </a:prstGeom>
          </p:spPr>
        </p:pic>
      </p:grpSp>
      <p:sp>
        <p:nvSpPr>
          <p:cNvPr id="4" name="Freeform 30">
            <a:extLst>
              <a:ext uri="{FF2B5EF4-FFF2-40B4-BE49-F238E27FC236}">
                <a16:creationId xmlns:a16="http://schemas.microsoft.com/office/drawing/2014/main" id="{8A3CFDB7-9581-3E50-5464-D94B9303E848}"/>
              </a:ext>
            </a:extLst>
          </p:cNvPr>
          <p:cNvSpPr>
            <a:spLocks noEditPoints="1"/>
          </p:cNvSpPr>
          <p:nvPr/>
        </p:nvSpPr>
        <p:spPr bwMode="auto">
          <a:xfrm>
            <a:off x="262778" y="293680"/>
            <a:ext cx="1010456" cy="643734"/>
          </a:xfrm>
          <a:custGeom>
            <a:avLst/>
            <a:gdLst>
              <a:gd name="T0" fmla="*/ 683 w 865"/>
              <a:gd name="T1" fmla="*/ 59 h 550"/>
              <a:gd name="T2" fmla="*/ 628 w 865"/>
              <a:gd name="T3" fmla="*/ 141 h 550"/>
              <a:gd name="T4" fmla="*/ 565 w 865"/>
              <a:gd name="T5" fmla="*/ 61 h 550"/>
              <a:gd name="T6" fmla="*/ 565 w 865"/>
              <a:gd name="T7" fmla="*/ 140 h 550"/>
              <a:gd name="T8" fmla="*/ 0 w 865"/>
              <a:gd name="T9" fmla="*/ 0 h 550"/>
              <a:gd name="T10" fmla="*/ 768 w 865"/>
              <a:gd name="T11" fmla="*/ 162 h 550"/>
              <a:gd name="T12" fmla="*/ 708 w 865"/>
              <a:gd name="T13" fmla="*/ 211 h 550"/>
              <a:gd name="T14" fmla="*/ 745 w 865"/>
              <a:gd name="T15" fmla="*/ 334 h 550"/>
              <a:gd name="T16" fmla="*/ 614 w 865"/>
              <a:gd name="T17" fmla="*/ 64 h 550"/>
              <a:gd name="T18" fmla="*/ 703 w 865"/>
              <a:gd name="T19" fmla="*/ 92 h 550"/>
              <a:gd name="T20" fmla="*/ 621 w 865"/>
              <a:gd name="T21" fmla="*/ 148 h 550"/>
              <a:gd name="T22" fmla="*/ 642 w 865"/>
              <a:gd name="T23" fmla="*/ 281 h 550"/>
              <a:gd name="T24" fmla="*/ 617 w 865"/>
              <a:gd name="T25" fmla="*/ 211 h 550"/>
              <a:gd name="T26" fmla="*/ 691 w 865"/>
              <a:gd name="T27" fmla="*/ 261 h 550"/>
              <a:gd name="T28" fmla="*/ 587 w 865"/>
              <a:gd name="T29" fmla="*/ 95 h 550"/>
              <a:gd name="T30" fmla="*/ 500 w 865"/>
              <a:gd name="T31" fmla="*/ 162 h 550"/>
              <a:gd name="T32" fmla="*/ 373 w 865"/>
              <a:gd name="T33" fmla="*/ 42 h 550"/>
              <a:gd name="T34" fmla="*/ 253 w 865"/>
              <a:gd name="T35" fmla="*/ 317 h 550"/>
              <a:gd name="T36" fmla="*/ 341 w 865"/>
              <a:gd name="T37" fmla="*/ 274 h 550"/>
              <a:gd name="T38" fmla="*/ 258 w 865"/>
              <a:gd name="T39" fmla="*/ 144 h 550"/>
              <a:gd name="T40" fmla="*/ 216 w 865"/>
              <a:gd name="T41" fmla="*/ 140 h 550"/>
              <a:gd name="T42" fmla="*/ 175 w 865"/>
              <a:gd name="T43" fmla="*/ 149 h 550"/>
              <a:gd name="T44" fmla="*/ 149 w 865"/>
              <a:gd name="T45" fmla="*/ 162 h 550"/>
              <a:gd name="T46" fmla="*/ 118 w 865"/>
              <a:gd name="T47" fmla="*/ 191 h 550"/>
              <a:gd name="T48" fmla="*/ 98 w 865"/>
              <a:gd name="T49" fmla="*/ 228 h 550"/>
              <a:gd name="T50" fmla="*/ 42 w 865"/>
              <a:gd name="T51" fmla="*/ 267 h 550"/>
              <a:gd name="T52" fmla="*/ 42 w 865"/>
              <a:gd name="T53" fmla="*/ 267 h 550"/>
              <a:gd name="T54" fmla="*/ 206 w 865"/>
              <a:gd name="T55" fmla="*/ 508 h 550"/>
              <a:gd name="T56" fmla="*/ 42 w 865"/>
              <a:gd name="T57" fmla="*/ 475 h 550"/>
              <a:gd name="T58" fmla="*/ 227 w 865"/>
              <a:gd name="T59" fmla="*/ 492 h 550"/>
              <a:gd name="T60" fmla="*/ 407 w 865"/>
              <a:gd name="T61" fmla="*/ 504 h 550"/>
              <a:gd name="T62" fmla="*/ 330 w 865"/>
              <a:gd name="T63" fmla="*/ 425 h 550"/>
              <a:gd name="T64" fmla="*/ 146 w 865"/>
              <a:gd name="T65" fmla="*/ 438 h 550"/>
              <a:gd name="T66" fmla="*/ 69 w 865"/>
              <a:gd name="T67" fmla="*/ 418 h 550"/>
              <a:gd name="T68" fmla="*/ 253 w 865"/>
              <a:gd name="T69" fmla="*/ 431 h 550"/>
              <a:gd name="T70" fmla="*/ 407 w 865"/>
              <a:gd name="T71" fmla="*/ 431 h 550"/>
              <a:gd name="T72" fmla="*/ 330 w 865"/>
              <a:gd name="T73" fmla="*/ 355 h 550"/>
              <a:gd name="T74" fmla="*/ 146 w 865"/>
              <a:gd name="T75" fmla="*/ 368 h 550"/>
              <a:gd name="T76" fmla="*/ 69 w 865"/>
              <a:gd name="T77" fmla="*/ 348 h 550"/>
              <a:gd name="T78" fmla="*/ 253 w 865"/>
              <a:gd name="T79" fmla="*/ 361 h 550"/>
              <a:gd name="T80" fmla="*/ 407 w 865"/>
              <a:gd name="T81" fmla="*/ 361 h 550"/>
              <a:gd name="T82" fmla="*/ 359 w 865"/>
              <a:gd name="T83" fmla="*/ 266 h 550"/>
              <a:gd name="T84" fmla="*/ 350 w 865"/>
              <a:gd name="T85" fmla="*/ 225 h 550"/>
              <a:gd name="T86" fmla="*/ 328 w 865"/>
              <a:gd name="T87" fmla="*/ 188 h 550"/>
              <a:gd name="T88" fmla="*/ 570 w 865"/>
              <a:gd name="T89" fmla="*/ 292 h 550"/>
              <a:gd name="T90" fmla="*/ 521 w 865"/>
              <a:gd name="T91" fmla="*/ 253 h 550"/>
              <a:gd name="T92" fmla="*/ 608 w 865"/>
              <a:gd name="T93" fmla="*/ 506 h 550"/>
              <a:gd name="T94" fmla="*/ 510 w 865"/>
              <a:gd name="T95" fmla="*/ 398 h 550"/>
              <a:gd name="T96" fmla="*/ 514 w 865"/>
              <a:gd name="T97" fmla="*/ 384 h 550"/>
              <a:gd name="T98" fmla="*/ 720 w 865"/>
              <a:gd name="T99" fmla="*/ 506 h 550"/>
              <a:gd name="T100" fmla="*/ 720 w 865"/>
              <a:gd name="T101" fmla="*/ 497 h 550"/>
              <a:gd name="T102" fmla="*/ 755 w 865"/>
              <a:gd name="T103" fmla="*/ 501 h 550"/>
              <a:gd name="T104" fmla="*/ 779 w 865"/>
              <a:gd name="T105" fmla="*/ 382 h 550"/>
              <a:gd name="T106" fmla="*/ 779 w 865"/>
              <a:gd name="T107" fmla="*/ 391 h 550"/>
              <a:gd name="T108" fmla="*/ 760 w 865"/>
              <a:gd name="T109" fmla="*/ 493 h 550"/>
              <a:gd name="T110" fmla="*/ 780 w 865"/>
              <a:gd name="T111" fmla="*/ 457 h 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865" h="550">
                <a:moveTo>
                  <a:pt x="656" y="154"/>
                </a:moveTo>
                <a:cubicBezTo>
                  <a:pt x="667" y="154"/>
                  <a:pt x="677" y="150"/>
                  <a:pt x="683" y="142"/>
                </a:cubicBezTo>
                <a:cubicBezTo>
                  <a:pt x="690" y="133"/>
                  <a:pt x="693" y="122"/>
                  <a:pt x="693" y="107"/>
                </a:cubicBezTo>
                <a:cubicBezTo>
                  <a:pt x="693" y="94"/>
                  <a:pt x="693" y="94"/>
                  <a:pt x="693" y="94"/>
                </a:cubicBezTo>
                <a:cubicBezTo>
                  <a:pt x="693" y="79"/>
                  <a:pt x="690" y="67"/>
                  <a:pt x="683" y="59"/>
                </a:cubicBezTo>
                <a:cubicBezTo>
                  <a:pt x="676" y="51"/>
                  <a:pt x="667" y="46"/>
                  <a:pt x="656" y="46"/>
                </a:cubicBezTo>
                <a:cubicBezTo>
                  <a:pt x="644" y="46"/>
                  <a:pt x="635" y="51"/>
                  <a:pt x="628" y="59"/>
                </a:cubicBezTo>
                <a:cubicBezTo>
                  <a:pt x="622" y="67"/>
                  <a:pt x="618" y="79"/>
                  <a:pt x="618" y="94"/>
                </a:cubicBezTo>
                <a:cubicBezTo>
                  <a:pt x="618" y="107"/>
                  <a:pt x="618" y="107"/>
                  <a:pt x="618" y="107"/>
                </a:cubicBezTo>
                <a:cubicBezTo>
                  <a:pt x="618" y="121"/>
                  <a:pt x="622" y="133"/>
                  <a:pt x="628" y="141"/>
                </a:cubicBezTo>
                <a:cubicBezTo>
                  <a:pt x="635" y="150"/>
                  <a:pt x="644" y="154"/>
                  <a:pt x="656" y="154"/>
                </a:cubicBezTo>
                <a:close/>
                <a:moveTo>
                  <a:pt x="565" y="140"/>
                </a:moveTo>
                <a:cubicBezTo>
                  <a:pt x="572" y="131"/>
                  <a:pt x="576" y="120"/>
                  <a:pt x="576" y="105"/>
                </a:cubicBezTo>
                <a:cubicBezTo>
                  <a:pt x="576" y="94"/>
                  <a:pt x="576" y="94"/>
                  <a:pt x="576" y="94"/>
                </a:cubicBezTo>
                <a:cubicBezTo>
                  <a:pt x="576" y="80"/>
                  <a:pt x="572" y="69"/>
                  <a:pt x="565" y="61"/>
                </a:cubicBezTo>
                <a:cubicBezTo>
                  <a:pt x="557" y="52"/>
                  <a:pt x="547" y="48"/>
                  <a:pt x="534" y="48"/>
                </a:cubicBezTo>
                <a:cubicBezTo>
                  <a:pt x="510" y="48"/>
                  <a:pt x="510" y="48"/>
                  <a:pt x="510" y="48"/>
                </a:cubicBezTo>
                <a:cubicBezTo>
                  <a:pt x="510" y="153"/>
                  <a:pt x="510" y="153"/>
                  <a:pt x="510" y="153"/>
                </a:cubicBezTo>
                <a:cubicBezTo>
                  <a:pt x="534" y="153"/>
                  <a:pt x="534" y="153"/>
                  <a:pt x="534" y="153"/>
                </a:cubicBezTo>
                <a:cubicBezTo>
                  <a:pt x="546" y="153"/>
                  <a:pt x="557" y="149"/>
                  <a:pt x="565" y="140"/>
                </a:cubicBezTo>
                <a:close/>
                <a:moveTo>
                  <a:pt x="0" y="0"/>
                </a:moveTo>
                <a:cubicBezTo>
                  <a:pt x="0" y="550"/>
                  <a:pt x="0" y="550"/>
                  <a:pt x="0" y="550"/>
                </a:cubicBezTo>
                <a:cubicBezTo>
                  <a:pt x="865" y="550"/>
                  <a:pt x="865" y="550"/>
                  <a:pt x="865" y="550"/>
                </a:cubicBezTo>
                <a:cubicBezTo>
                  <a:pt x="865" y="0"/>
                  <a:pt x="865" y="0"/>
                  <a:pt x="865" y="0"/>
                </a:cubicBezTo>
                <a:lnTo>
                  <a:pt x="0" y="0"/>
                </a:lnTo>
                <a:close/>
                <a:moveTo>
                  <a:pt x="716" y="39"/>
                </a:moveTo>
                <a:cubicBezTo>
                  <a:pt x="810" y="39"/>
                  <a:pt x="810" y="39"/>
                  <a:pt x="810" y="39"/>
                </a:cubicBezTo>
                <a:cubicBezTo>
                  <a:pt x="810" y="48"/>
                  <a:pt x="810" y="48"/>
                  <a:pt x="810" y="48"/>
                </a:cubicBezTo>
                <a:cubicBezTo>
                  <a:pt x="768" y="48"/>
                  <a:pt x="768" y="48"/>
                  <a:pt x="768" y="48"/>
                </a:cubicBezTo>
                <a:cubicBezTo>
                  <a:pt x="768" y="162"/>
                  <a:pt x="768" y="162"/>
                  <a:pt x="768" y="162"/>
                </a:cubicBezTo>
                <a:cubicBezTo>
                  <a:pt x="758" y="162"/>
                  <a:pt x="758" y="162"/>
                  <a:pt x="758" y="162"/>
                </a:cubicBezTo>
                <a:cubicBezTo>
                  <a:pt x="758" y="48"/>
                  <a:pt x="758" y="48"/>
                  <a:pt x="758" y="48"/>
                </a:cubicBezTo>
                <a:cubicBezTo>
                  <a:pt x="716" y="48"/>
                  <a:pt x="716" y="48"/>
                  <a:pt x="716" y="48"/>
                </a:cubicBezTo>
                <a:lnTo>
                  <a:pt x="716" y="39"/>
                </a:lnTo>
                <a:close/>
                <a:moveTo>
                  <a:pt x="708" y="211"/>
                </a:moveTo>
                <a:cubicBezTo>
                  <a:pt x="808" y="211"/>
                  <a:pt x="808" y="211"/>
                  <a:pt x="808" y="211"/>
                </a:cubicBezTo>
                <a:cubicBezTo>
                  <a:pt x="808" y="232"/>
                  <a:pt x="808" y="232"/>
                  <a:pt x="808" y="232"/>
                </a:cubicBezTo>
                <a:cubicBezTo>
                  <a:pt x="770" y="232"/>
                  <a:pt x="770" y="232"/>
                  <a:pt x="770" y="232"/>
                </a:cubicBezTo>
                <a:cubicBezTo>
                  <a:pt x="770" y="334"/>
                  <a:pt x="770" y="334"/>
                  <a:pt x="770" y="334"/>
                </a:cubicBezTo>
                <a:cubicBezTo>
                  <a:pt x="745" y="334"/>
                  <a:pt x="745" y="334"/>
                  <a:pt x="745" y="334"/>
                </a:cubicBezTo>
                <a:cubicBezTo>
                  <a:pt x="745" y="232"/>
                  <a:pt x="745" y="232"/>
                  <a:pt x="745" y="232"/>
                </a:cubicBezTo>
                <a:cubicBezTo>
                  <a:pt x="708" y="232"/>
                  <a:pt x="708" y="232"/>
                  <a:pt x="708" y="232"/>
                </a:cubicBezTo>
                <a:lnTo>
                  <a:pt x="708" y="211"/>
                </a:lnTo>
                <a:close/>
                <a:moveTo>
                  <a:pt x="608" y="94"/>
                </a:moveTo>
                <a:cubicBezTo>
                  <a:pt x="608" y="83"/>
                  <a:pt x="610" y="73"/>
                  <a:pt x="614" y="64"/>
                </a:cubicBezTo>
                <a:cubicBezTo>
                  <a:pt x="618" y="56"/>
                  <a:pt x="623" y="49"/>
                  <a:pt x="631" y="44"/>
                </a:cubicBezTo>
                <a:cubicBezTo>
                  <a:pt x="638" y="40"/>
                  <a:pt x="646" y="37"/>
                  <a:pt x="656" y="37"/>
                </a:cubicBezTo>
                <a:cubicBezTo>
                  <a:pt x="665" y="37"/>
                  <a:pt x="673" y="40"/>
                  <a:pt x="681" y="44"/>
                </a:cubicBezTo>
                <a:cubicBezTo>
                  <a:pt x="688" y="49"/>
                  <a:pt x="693" y="55"/>
                  <a:pt x="697" y="63"/>
                </a:cubicBezTo>
                <a:cubicBezTo>
                  <a:pt x="701" y="72"/>
                  <a:pt x="703" y="81"/>
                  <a:pt x="703" y="92"/>
                </a:cubicBezTo>
                <a:cubicBezTo>
                  <a:pt x="703" y="107"/>
                  <a:pt x="703" y="107"/>
                  <a:pt x="703" y="107"/>
                </a:cubicBezTo>
                <a:cubicBezTo>
                  <a:pt x="703" y="118"/>
                  <a:pt x="701" y="128"/>
                  <a:pt x="698" y="137"/>
                </a:cubicBezTo>
                <a:cubicBezTo>
                  <a:pt x="694" y="145"/>
                  <a:pt x="688" y="152"/>
                  <a:pt x="681" y="156"/>
                </a:cubicBezTo>
                <a:cubicBezTo>
                  <a:pt x="674" y="161"/>
                  <a:pt x="665" y="163"/>
                  <a:pt x="656" y="163"/>
                </a:cubicBezTo>
                <a:cubicBezTo>
                  <a:pt x="641" y="163"/>
                  <a:pt x="630" y="158"/>
                  <a:pt x="621" y="148"/>
                </a:cubicBezTo>
                <a:cubicBezTo>
                  <a:pt x="612" y="138"/>
                  <a:pt x="608" y="124"/>
                  <a:pt x="608" y="106"/>
                </a:cubicBezTo>
                <a:lnTo>
                  <a:pt x="608" y="94"/>
                </a:lnTo>
                <a:close/>
                <a:moveTo>
                  <a:pt x="691" y="261"/>
                </a:moveTo>
                <a:cubicBezTo>
                  <a:pt x="691" y="281"/>
                  <a:pt x="691" y="281"/>
                  <a:pt x="691" y="281"/>
                </a:cubicBezTo>
                <a:cubicBezTo>
                  <a:pt x="642" y="281"/>
                  <a:pt x="642" y="281"/>
                  <a:pt x="642" y="281"/>
                </a:cubicBezTo>
                <a:cubicBezTo>
                  <a:pt x="642" y="313"/>
                  <a:pt x="642" y="313"/>
                  <a:pt x="642" y="313"/>
                </a:cubicBezTo>
                <a:cubicBezTo>
                  <a:pt x="699" y="313"/>
                  <a:pt x="699" y="313"/>
                  <a:pt x="699" y="313"/>
                </a:cubicBezTo>
                <a:cubicBezTo>
                  <a:pt x="699" y="334"/>
                  <a:pt x="699" y="334"/>
                  <a:pt x="699" y="334"/>
                </a:cubicBezTo>
                <a:cubicBezTo>
                  <a:pt x="617" y="334"/>
                  <a:pt x="617" y="334"/>
                  <a:pt x="617" y="334"/>
                </a:cubicBezTo>
                <a:cubicBezTo>
                  <a:pt x="617" y="211"/>
                  <a:pt x="617" y="211"/>
                  <a:pt x="617" y="211"/>
                </a:cubicBezTo>
                <a:cubicBezTo>
                  <a:pt x="699" y="211"/>
                  <a:pt x="699" y="211"/>
                  <a:pt x="699" y="211"/>
                </a:cubicBezTo>
                <a:cubicBezTo>
                  <a:pt x="699" y="232"/>
                  <a:pt x="699" y="232"/>
                  <a:pt x="699" y="232"/>
                </a:cubicBezTo>
                <a:cubicBezTo>
                  <a:pt x="642" y="232"/>
                  <a:pt x="642" y="232"/>
                  <a:pt x="642" y="232"/>
                </a:cubicBezTo>
                <a:cubicBezTo>
                  <a:pt x="642" y="261"/>
                  <a:pt x="642" y="261"/>
                  <a:pt x="642" y="261"/>
                </a:cubicBezTo>
                <a:lnTo>
                  <a:pt x="691" y="261"/>
                </a:lnTo>
                <a:close/>
                <a:moveTo>
                  <a:pt x="500" y="39"/>
                </a:moveTo>
                <a:cubicBezTo>
                  <a:pt x="534" y="39"/>
                  <a:pt x="534" y="39"/>
                  <a:pt x="534" y="39"/>
                </a:cubicBezTo>
                <a:cubicBezTo>
                  <a:pt x="544" y="39"/>
                  <a:pt x="553" y="41"/>
                  <a:pt x="561" y="46"/>
                </a:cubicBezTo>
                <a:cubicBezTo>
                  <a:pt x="569" y="50"/>
                  <a:pt x="575" y="57"/>
                  <a:pt x="580" y="66"/>
                </a:cubicBezTo>
                <a:cubicBezTo>
                  <a:pt x="584" y="74"/>
                  <a:pt x="587" y="84"/>
                  <a:pt x="587" y="95"/>
                </a:cubicBezTo>
                <a:cubicBezTo>
                  <a:pt x="587" y="106"/>
                  <a:pt x="587" y="106"/>
                  <a:pt x="587" y="106"/>
                </a:cubicBezTo>
                <a:cubicBezTo>
                  <a:pt x="587" y="117"/>
                  <a:pt x="584" y="127"/>
                  <a:pt x="580" y="135"/>
                </a:cubicBezTo>
                <a:cubicBezTo>
                  <a:pt x="576" y="144"/>
                  <a:pt x="569" y="150"/>
                  <a:pt x="561" y="155"/>
                </a:cubicBezTo>
                <a:cubicBezTo>
                  <a:pt x="553" y="159"/>
                  <a:pt x="544" y="162"/>
                  <a:pt x="534" y="162"/>
                </a:cubicBezTo>
                <a:cubicBezTo>
                  <a:pt x="500" y="162"/>
                  <a:pt x="500" y="162"/>
                  <a:pt x="500" y="162"/>
                </a:cubicBezTo>
                <a:lnTo>
                  <a:pt x="500" y="39"/>
                </a:lnTo>
                <a:close/>
                <a:moveTo>
                  <a:pt x="407" y="42"/>
                </a:moveTo>
                <a:cubicBezTo>
                  <a:pt x="308" y="168"/>
                  <a:pt x="308" y="168"/>
                  <a:pt x="308" y="168"/>
                </a:cubicBezTo>
                <a:cubicBezTo>
                  <a:pt x="304" y="165"/>
                  <a:pt x="301" y="163"/>
                  <a:pt x="297" y="161"/>
                </a:cubicBezTo>
                <a:cubicBezTo>
                  <a:pt x="373" y="42"/>
                  <a:pt x="373" y="42"/>
                  <a:pt x="373" y="42"/>
                </a:cubicBezTo>
                <a:lnTo>
                  <a:pt x="407" y="42"/>
                </a:lnTo>
                <a:close/>
                <a:moveTo>
                  <a:pt x="341" y="274"/>
                </a:moveTo>
                <a:cubicBezTo>
                  <a:pt x="341" y="278"/>
                  <a:pt x="341" y="283"/>
                  <a:pt x="340" y="287"/>
                </a:cubicBezTo>
                <a:cubicBezTo>
                  <a:pt x="337" y="286"/>
                  <a:pt x="334" y="286"/>
                  <a:pt x="330" y="286"/>
                </a:cubicBezTo>
                <a:cubicBezTo>
                  <a:pt x="292" y="286"/>
                  <a:pt x="292" y="317"/>
                  <a:pt x="253" y="317"/>
                </a:cubicBezTo>
                <a:cubicBezTo>
                  <a:pt x="215" y="317"/>
                  <a:pt x="215" y="286"/>
                  <a:pt x="176" y="286"/>
                </a:cubicBezTo>
                <a:cubicBezTo>
                  <a:pt x="144" y="286"/>
                  <a:pt x="139" y="308"/>
                  <a:pt x="115" y="315"/>
                </a:cubicBezTo>
                <a:cubicBezTo>
                  <a:pt x="110" y="302"/>
                  <a:pt x="108" y="288"/>
                  <a:pt x="108" y="274"/>
                </a:cubicBezTo>
                <a:cubicBezTo>
                  <a:pt x="108" y="210"/>
                  <a:pt x="160" y="158"/>
                  <a:pt x="224" y="158"/>
                </a:cubicBezTo>
                <a:cubicBezTo>
                  <a:pt x="289" y="158"/>
                  <a:pt x="341" y="210"/>
                  <a:pt x="341" y="274"/>
                </a:cubicBezTo>
                <a:close/>
                <a:moveTo>
                  <a:pt x="266" y="113"/>
                </a:moveTo>
                <a:cubicBezTo>
                  <a:pt x="284" y="42"/>
                  <a:pt x="284" y="42"/>
                  <a:pt x="284" y="42"/>
                </a:cubicBezTo>
                <a:cubicBezTo>
                  <a:pt x="309" y="42"/>
                  <a:pt x="309" y="42"/>
                  <a:pt x="309" y="42"/>
                </a:cubicBezTo>
                <a:cubicBezTo>
                  <a:pt x="271" y="148"/>
                  <a:pt x="271" y="148"/>
                  <a:pt x="271" y="148"/>
                </a:cubicBezTo>
                <a:cubicBezTo>
                  <a:pt x="267" y="146"/>
                  <a:pt x="262" y="145"/>
                  <a:pt x="258" y="144"/>
                </a:cubicBezTo>
                <a:lnTo>
                  <a:pt x="266" y="113"/>
                </a:lnTo>
                <a:close/>
                <a:moveTo>
                  <a:pt x="233" y="42"/>
                </a:moveTo>
                <a:cubicBezTo>
                  <a:pt x="229" y="139"/>
                  <a:pt x="229" y="139"/>
                  <a:pt x="229" y="139"/>
                </a:cubicBezTo>
                <a:cubicBezTo>
                  <a:pt x="228" y="139"/>
                  <a:pt x="226" y="139"/>
                  <a:pt x="224" y="139"/>
                </a:cubicBezTo>
                <a:cubicBezTo>
                  <a:pt x="222" y="139"/>
                  <a:pt x="219" y="139"/>
                  <a:pt x="216" y="140"/>
                </a:cubicBezTo>
                <a:cubicBezTo>
                  <a:pt x="210" y="42"/>
                  <a:pt x="210" y="42"/>
                  <a:pt x="210" y="42"/>
                </a:cubicBezTo>
                <a:lnTo>
                  <a:pt x="233" y="42"/>
                </a:lnTo>
                <a:close/>
                <a:moveTo>
                  <a:pt x="158" y="42"/>
                </a:moveTo>
                <a:cubicBezTo>
                  <a:pt x="187" y="144"/>
                  <a:pt x="187" y="144"/>
                  <a:pt x="187" y="144"/>
                </a:cubicBezTo>
                <a:cubicBezTo>
                  <a:pt x="183" y="146"/>
                  <a:pt x="179" y="147"/>
                  <a:pt x="175" y="149"/>
                </a:cubicBezTo>
                <a:cubicBezTo>
                  <a:pt x="133" y="42"/>
                  <a:pt x="133" y="42"/>
                  <a:pt x="133" y="42"/>
                </a:cubicBezTo>
                <a:lnTo>
                  <a:pt x="158" y="42"/>
                </a:lnTo>
                <a:close/>
                <a:moveTo>
                  <a:pt x="42" y="42"/>
                </a:moveTo>
                <a:cubicBezTo>
                  <a:pt x="68" y="42"/>
                  <a:pt x="68" y="42"/>
                  <a:pt x="68" y="42"/>
                </a:cubicBezTo>
                <a:cubicBezTo>
                  <a:pt x="149" y="162"/>
                  <a:pt x="149" y="162"/>
                  <a:pt x="149" y="162"/>
                </a:cubicBezTo>
                <a:cubicBezTo>
                  <a:pt x="146" y="165"/>
                  <a:pt x="142" y="167"/>
                  <a:pt x="139" y="170"/>
                </a:cubicBezTo>
                <a:cubicBezTo>
                  <a:pt x="42" y="52"/>
                  <a:pt x="42" y="52"/>
                  <a:pt x="42" y="52"/>
                </a:cubicBezTo>
                <a:lnTo>
                  <a:pt x="42" y="42"/>
                </a:lnTo>
                <a:close/>
                <a:moveTo>
                  <a:pt x="42" y="131"/>
                </a:moveTo>
                <a:cubicBezTo>
                  <a:pt x="118" y="191"/>
                  <a:pt x="118" y="191"/>
                  <a:pt x="118" y="191"/>
                </a:cubicBezTo>
                <a:cubicBezTo>
                  <a:pt x="116" y="194"/>
                  <a:pt x="113" y="198"/>
                  <a:pt x="111" y="202"/>
                </a:cubicBezTo>
                <a:cubicBezTo>
                  <a:pt x="42" y="158"/>
                  <a:pt x="42" y="158"/>
                  <a:pt x="42" y="158"/>
                </a:cubicBezTo>
                <a:lnTo>
                  <a:pt x="42" y="131"/>
                </a:lnTo>
                <a:close/>
                <a:moveTo>
                  <a:pt x="42" y="207"/>
                </a:moveTo>
                <a:cubicBezTo>
                  <a:pt x="98" y="228"/>
                  <a:pt x="98" y="228"/>
                  <a:pt x="98" y="228"/>
                </a:cubicBezTo>
                <a:cubicBezTo>
                  <a:pt x="96" y="232"/>
                  <a:pt x="95" y="236"/>
                  <a:pt x="94" y="241"/>
                </a:cubicBezTo>
                <a:cubicBezTo>
                  <a:pt x="64" y="233"/>
                  <a:pt x="64" y="233"/>
                  <a:pt x="64" y="233"/>
                </a:cubicBezTo>
                <a:cubicBezTo>
                  <a:pt x="42" y="228"/>
                  <a:pt x="42" y="228"/>
                  <a:pt x="42" y="228"/>
                </a:cubicBezTo>
                <a:lnTo>
                  <a:pt x="42" y="207"/>
                </a:lnTo>
                <a:close/>
                <a:moveTo>
                  <a:pt x="42" y="267"/>
                </a:moveTo>
                <a:cubicBezTo>
                  <a:pt x="90" y="269"/>
                  <a:pt x="90" y="269"/>
                  <a:pt x="90" y="269"/>
                </a:cubicBezTo>
                <a:cubicBezTo>
                  <a:pt x="89" y="271"/>
                  <a:pt x="89" y="273"/>
                  <a:pt x="89" y="274"/>
                </a:cubicBezTo>
                <a:cubicBezTo>
                  <a:pt x="89" y="277"/>
                  <a:pt x="90" y="280"/>
                  <a:pt x="90" y="282"/>
                </a:cubicBezTo>
                <a:cubicBezTo>
                  <a:pt x="42" y="285"/>
                  <a:pt x="42" y="285"/>
                  <a:pt x="42" y="285"/>
                </a:cubicBezTo>
                <a:lnTo>
                  <a:pt x="42" y="267"/>
                </a:lnTo>
                <a:close/>
                <a:moveTo>
                  <a:pt x="407" y="508"/>
                </a:moveTo>
                <a:cubicBezTo>
                  <a:pt x="359" y="508"/>
                  <a:pt x="359" y="508"/>
                  <a:pt x="359" y="508"/>
                </a:cubicBezTo>
                <a:cubicBezTo>
                  <a:pt x="352" y="502"/>
                  <a:pt x="346" y="499"/>
                  <a:pt x="334" y="499"/>
                </a:cubicBezTo>
                <a:cubicBezTo>
                  <a:pt x="322" y="499"/>
                  <a:pt x="315" y="502"/>
                  <a:pt x="309" y="508"/>
                </a:cubicBezTo>
                <a:cubicBezTo>
                  <a:pt x="206" y="508"/>
                  <a:pt x="206" y="508"/>
                  <a:pt x="206" y="508"/>
                </a:cubicBezTo>
                <a:cubicBezTo>
                  <a:pt x="199" y="502"/>
                  <a:pt x="192" y="499"/>
                  <a:pt x="180" y="499"/>
                </a:cubicBezTo>
                <a:cubicBezTo>
                  <a:pt x="169" y="499"/>
                  <a:pt x="162" y="502"/>
                  <a:pt x="155" y="508"/>
                </a:cubicBezTo>
                <a:cubicBezTo>
                  <a:pt x="52" y="508"/>
                  <a:pt x="52" y="508"/>
                  <a:pt x="52" y="508"/>
                </a:cubicBezTo>
                <a:cubicBezTo>
                  <a:pt x="49" y="505"/>
                  <a:pt x="46" y="503"/>
                  <a:pt x="42" y="501"/>
                </a:cubicBezTo>
                <a:cubicBezTo>
                  <a:pt x="42" y="475"/>
                  <a:pt x="42" y="475"/>
                  <a:pt x="42" y="475"/>
                </a:cubicBezTo>
                <a:cubicBezTo>
                  <a:pt x="56" y="478"/>
                  <a:pt x="66" y="485"/>
                  <a:pt x="73" y="492"/>
                </a:cubicBezTo>
                <a:cubicBezTo>
                  <a:pt x="83" y="499"/>
                  <a:pt x="89" y="504"/>
                  <a:pt x="104" y="504"/>
                </a:cubicBezTo>
                <a:cubicBezTo>
                  <a:pt x="118" y="504"/>
                  <a:pt x="125" y="499"/>
                  <a:pt x="134" y="492"/>
                </a:cubicBezTo>
                <a:cubicBezTo>
                  <a:pt x="144" y="483"/>
                  <a:pt x="157" y="473"/>
                  <a:pt x="180" y="473"/>
                </a:cubicBezTo>
                <a:cubicBezTo>
                  <a:pt x="204" y="473"/>
                  <a:pt x="217" y="483"/>
                  <a:pt x="227" y="492"/>
                </a:cubicBezTo>
                <a:cubicBezTo>
                  <a:pt x="236" y="499"/>
                  <a:pt x="243" y="504"/>
                  <a:pt x="257" y="504"/>
                </a:cubicBezTo>
                <a:cubicBezTo>
                  <a:pt x="272" y="504"/>
                  <a:pt x="278" y="499"/>
                  <a:pt x="288" y="492"/>
                </a:cubicBezTo>
                <a:cubicBezTo>
                  <a:pt x="298" y="483"/>
                  <a:pt x="310" y="473"/>
                  <a:pt x="334" y="473"/>
                </a:cubicBezTo>
                <a:cubicBezTo>
                  <a:pt x="358" y="473"/>
                  <a:pt x="370" y="483"/>
                  <a:pt x="380" y="492"/>
                </a:cubicBezTo>
                <a:cubicBezTo>
                  <a:pt x="389" y="498"/>
                  <a:pt x="395" y="503"/>
                  <a:pt x="407" y="504"/>
                </a:cubicBezTo>
                <a:lnTo>
                  <a:pt x="407" y="508"/>
                </a:lnTo>
                <a:close/>
                <a:moveTo>
                  <a:pt x="407" y="457"/>
                </a:moveTo>
                <a:cubicBezTo>
                  <a:pt x="407" y="457"/>
                  <a:pt x="407" y="457"/>
                  <a:pt x="407" y="457"/>
                </a:cubicBezTo>
                <a:cubicBezTo>
                  <a:pt x="383" y="457"/>
                  <a:pt x="370" y="446"/>
                  <a:pt x="360" y="438"/>
                </a:cubicBezTo>
                <a:cubicBezTo>
                  <a:pt x="351" y="431"/>
                  <a:pt x="345" y="425"/>
                  <a:pt x="330" y="425"/>
                </a:cubicBezTo>
                <a:cubicBezTo>
                  <a:pt x="315" y="425"/>
                  <a:pt x="309" y="431"/>
                  <a:pt x="300" y="438"/>
                </a:cubicBezTo>
                <a:cubicBezTo>
                  <a:pt x="290" y="446"/>
                  <a:pt x="277" y="457"/>
                  <a:pt x="253" y="457"/>
                </a:cubicBezTo>
                <a:cubicBezTo>
                  <a:pt x="229" y="457"/>
                  <a:pt x="217" y="446"/>
                  <a:pt x="207" y="438"/>
                </a:cubicBezTo>
                <a:cubicBezTo>
                  <a:pt x="198" y="431"/>
                  <a:pt x="191" y="425"/>
                  <a:pt x="176" y="425"/>
                </a:cubicBezTo>
                <a:cubicBezTo>
                  <a:pt x="162" y="425"/>
                  <a:pt x="155" y="431"/>
                  <a:pt x="146" y="438"/>
                </a:cubicBezTo>
                <a:cubicBezTo>
                  <a:pt x="136" y="446"/>
                  <a:pt x="123" y="457"/>
                  <a:pt x="100" y="457"/>
                </a:cubicBezTo>
                <a:cubicBezTo>
                  <a:pt x="76" y="457"/>
                  <a:pt x="63" y="446"/>
                  <a:pt x="53" y="438"/>
                </a:cubicBezTo>
                <a:cubicBezTo>
                  <a:pt x="49" y="435"/>
                  <a:pt x="46" y="432"/>
                  <a:pt x="42" y="430"/>
                </a:cubicBezTo>
                <a:cubicBezTo>
                  <a:pt x="42" y="402"/>
                  <a:pt x="42" y="402"/>
                  <a:pt x="42" y="402"/>
                </a:cubicBezTo>
                <a:cubicBezTo>
                  <a:pt x="54" y="406"/>
                  <a:pt x="62" y="413"/>
                  <a:pt x="69" y="418"/>
                </a:cubicBezTo>
                <a:cubicBezTo>
                  <a:pt x="79" y="426"/>
                  <a:pt x="85" y="431"/>
                  <a:pt x="100" y="431"/>
                </a:cubicBezTo>
                <a:cubicBezTo>
                  <a:pt x="114" y="431"/>
                  <a:pt x="121" y="426"/>
                  <a:pt x="130" y="418"/>
                </a:cubicBezTo>
                <a:cubicBezTo>
                  <a:pt x="140" y="410"/>
                  <a:pt x="153" y="400"/>
                  <a:pt x="176" y="400"/>
                </a:cubicBezTo>
                <a:cubicBezTo>
                  <a:pt x="200" y="400"/>
                  <a:pt x="213" y="410"/>
                  <a:pt x="223" y="418"/>
                </a:cubicBezTo>
                <a:cubicBezTo>
                  <a:pt x="232" y="426"/>
                  <a:pt x="239" y="431"/>
                  <a:pt x="253" y="431"/>
                </a:cubicBezTo>
                <a:cubicBezTo>
                  <a:pt x="268" y="431"/>
                  <a:pt x="274" y="426"/>
                  <a:pt x="284" y="418"/>
                </a:cubicBezTo>
                <a:cubicBezTo>
                  <a:pt x="294" y="410"/>
                  <a:pt x="306" y="400"/>
                  <a:pt x="330" y="400"/>
                </a:cubicBezTo>
                <a:cubicBezTo>
                  <a:pt x="354" y="400"/>
                  <a:pt x="366" y="410"/>
                  <a:pt x="376" y="418"/>
                </a:cubicBezTo>
                <a:cubicBezTo>
                  <a:pt x="385" y="426"/>
                  <a:pt x="392" y="431"/>
                  <a:pt x="407" y="431"/>
                </a:cubicBezTo>
                <a:cubicBezTo>
                  <a:pt x="407" y="431"/>
                  <a:pt x="407" y="431"/>
                  <a:pt x="407" y="431"/>
                </a:cubicBezTo>
                <a:lnTo>
                  <a:pt x="407" y="457"/>
                </a:lnTo>
                <a:close/>
                <a:moveTo>
                  <a:pt x="407" y="386"/>
                </a:moveTo>
                <a:cubicBezTo>
                  <a:pt x="407" y="386"/>
                  <a:pt x="407" y="386"/>
                  <a:pt x="407" y="386"/>
                </a:cubicBezTo>
                <a:cubicBezTo>
                  <a:pt x="383" y="386"/>
                  <a:pt x="370" y="376"/>
                  <a:pt x="360" y="368"/>
                </a:cubicBezTo>
                <a:cubicBezTo>
                  <a:pt x="351" y="361"/>
                  <a:pt x="345" y="355"/>
                  <a:pt x="330" y="355"/>
                </a:cubicBezTo>
                <a:cubicBezTo>
                  <a:pt x="315" y="355"/>
                  <a:pt x="309" y="361"/>
                  <a:pt x="300" y="368"/>
                </a:cubicBezTo>
                <a:cubicBezTo>
                  <a:pt x="290" y="376"/>
                  <a:pt x="277" y="386"/>
                  <a:pt x="253" y="386"/>
                </a:cubicBezTo>
                <a:cubicBezTo>
                  <a:pt x="229" y="386"/>
                  <a:pt x="217" y="376"/>
                  <a:pt x="207" y="368"/>
                </a:cubicBezTo>
                <a:cubicBezTo>
                  <a:pt x="198" y="361"/>
                  <a:pt x="191" y="355"/>
                  <a:pt x="176" y="355"/>
                </a:cubicBezTo>
                <a:cubicBezTo>
                  <a:pt x="162" y="355"/>
                  <a:pt x="155" y="361"/>
                  <a:pt x="146" y="368"/>
                </a:cubicBezTo>
                <a:cubicBezTo>
                  <a:pt x="136" y="376"/>
                  <a:pt x="123" y="386"/>
                  <a:pt x="100" y="386"/>
                </a:cubicBezTo>
                <a:cubicBezTo>
                  <a:pt x="76" y="386"/>
                  <a:pt x="63" y="376"/>
                  <a:pt x="53" y="368"/>
                </a:cubicBezTo>
                <a:cubicBezTo>
                  <a:pt x="49" y="365"/>
                  <a:pt x="46" y="362"/>
                  <a:pt x="42" y="360"/>
                </a:cubicBezTo>
                <a:cubicBezTo>
                  <a:pt x="42" y="332"/>
                  <a:pt x="42" y="332"/>
                  <a:pt x="42" y="332"/>
                </a:cubicBezTo>
                <a:cubicBezTo>
                  <a:pt x="54" y="336"/>
                  <a:pt x="62" y="342"/>
                  <a:pt x="69" y="348"/>
                </a:cubicBezTo>
                <a:cubicBezTo>
                  <a:pt x="79" y="355"/>
                  <a:pt x="85" y="361"/>
                  <a:pt x="100" y="361"/>
                </a:cubicBezTo>
                <a:cubicBezTo>
                  <a:pt x="114" y="361"/>
                  <a:pt x="121" y="355"/>
                  <a:pt x="130" y="348"/>
                </a:cubicBezTo>
                <a:cubicBezTo>
                  <a:pt x="140" y="340"/>
                  <a:pt x="153" y="330"/>
                  <a:pt x="176" y="330"/>
                </a:cubicBezTo>
                <a:cubicBezTo>
                  <a:pt x="200" y="330"/>
                  <a:pt x="213" y="340"/>
                  <a:pt x="223" y="348"/>
                </a:cubicBezTo>
                <a:cubicBezTo>
                  <a:pt x="232" y="355"/>
                  <a:pt x="239" y="361"/>
                  <a:pt x="253" y="361"/>
                </a:cubicBezTo>
                <a:cubicBezTo>
                  <a:pt x="268" y="361"/>
                  <a:pt x="274" y="355"/>
                  <a:pt x="284" y="348"/>
                </a:cubicBezTo>
                <a:cubicBezTo>
                  <a:pt x="294" y="340"/>
                  <a:pt x="306" y="330"/>
                  <a:pt x="330" y="330"/>
                </a:cubicBezTo>
                <a:cubicBezTo>
                  <a:pt x="354" y="330"/>
                  <a:pt x="366" y="340"/>
                  <a:pt x="376" y="348"/>
                </a:cubicBezTo>
                <a:cubicBezTo>
                  <a:pt x="385" y="355"/>
                  <a:pt x="392" y="361"/>
                  <a:pt x="407" y="361"/>
                </a:cubicBezTo>
                <a:cubicBezTo>
                  <a:pt x="407" y="361"/>
                  <a:pt x="407" y="361"/>
                  <a:pt x="407" y="361"/>
                </a:cubicBezTo>
                <a:lnTo>
                  <a:pt x="407" y="386"/>
                </a:lnTo>
                <a:close/>
                <a:moveTo>
                  <a:pt x="407" y="281"/>
                </a:moveTo>
                <a:cubicBezTo>
                  <a:pt x="359" y="279"/>
                  <a:pt x="359" y="279"/>
                  <a:pt x="359" y="279"/>
                </a:cubicBezTo>
                <a:cubicBezTo>
                  <a:pt x="359" y="277"/>
                  <a:pt x="359" y="276"/>
                  <a:pt x="359" y="274"/>
                </a:cubicBezTo>
                <a:cubicBezTo>
                  <a:pt x="359" y="271"/>
                  <a:pt x="359" y="269"/>
                  <a:pt x="359" y="266"/>
                </a:cubicBezTo>
                <a:cubicBezTo>
                  <a:pt x="407" y="263"/>
                  <a:pt x="407" y="263"/>
                  <a:pt x="407" y="263"/>
                </a:cubicBezTo>
                <a:lnTo>
                  <a:pt x="407" y="281"/>
                </a:lnTo>
                <a:close/>
                <a:moveTo>
                  <a:pt x="407" y="222"/>
                </a:moveTo>
                <a:cubicBezTo>
                  <a:pt x="354" y="237"/>
                  <a:pt x="354" y="237"/>
                  <a:pt x="354" y="237"/>
                </a:cubicBezTo>
                <a:cubicBezTo>
                  <a:pt x="353" y="233"/>
                  <a:pt x="351" y="229"/>
                  <a:pt x="350" y="225"/>
                </a:cubicBezTo>
                <a:cubicBezTo>
                  <a:pt x="407" y="202"/>
                  <a:pt x="407" y="202"/>
                  <a:pt x="407" y="202"/>
                </a:cubicBezTo>
                <a:lnTo>
                  <a:pt x="407" y="222"/>
                </a:lnTo>
                <a:close/>
                <a:moveTo>
                  <a:pt x="407" y="152"/>
                </a:moveTo>
                <a:cubicBezTo>
                  <a:pt x="336" y="199"/>
                  <a:pt x="336" y="199"/>
                  <a:pt x="336" y="199"/>
                </a:cubicBezTo>
                <a:cubicBezTo>
                  <a:pt x="334" y="195"/>
                  <a:pt x="331" y="192"/>
                  <a:pt x="328" y="188"/>
                </a:cubicBezTo>
                <a:cubicBezTo>
                  <a:pt x="407" y="124"/>
                  <a:pt x="407" y="124"/>
                  <a:pt x="407" y="124"/>
                </a:cubicBezTo>
                <a:lnTo>
                  <a:pt x="407" y="152"/>
                </a:lnTo>
                <a:close/>
                <a:moveTo>
                  <a:pt x="495" y="211"/>
                </a:moveTo>
                <a:cubicBezTo>
                  <a:pt x="521" y="211"/>
                  <a:pt x="521" y="211"/>
                  <a:pt x="521" y="211"/>
                </a:cubicBezTo>
                <a:cubicBezTo>
                  <a:pt x="570" y="292"/>
                  <a:pt x="570" y="292"/>
                  <a:pt x="570" y="292"/>
                </a:cubicBezTo>
                <a:cubicBezTo>
                  <a:pt x="570" y="211"/>
                  <a:pt x="570" y="211"/>
                  <a:pt x="570" y="211"/>
                </a:cubicBezTo>
                <a:cubicBezTo>
                  <a:pt x="595" y="211"/>
                  <a:pt x="595" y="211"/>
                  <a:pt x="595" y="211"/>
                </a:cubicBezTo>
                <a:cubicBezTo>
                  <a:pt x="595" y="334"/>
                  <a:pt x="595" y="334"/>
                  <a:pt x="595" y="334"/>
                </a:cubicBezTo>
                <a:cubicBezTo>
                  <a:pt x="570" y="334"/>
                  <a:pt x="570" y="334"/>
                  <a:pt x="570" y="334"/>
                </a:cubicBezTo>
                <a:cubicBezTo>
                  <a:pt x="521" y="253"/>
                  <a:pt x="521" y="253"/>
                  <a:pt x="521" y="253"/>
                </a:cubicBezTo>
                <a:cubicBezTo>
                  <a:pt x="521" y="334"/>
                  <a:pt x="521" y="334"/>
                  <a:pt x="521" y="334"/>
                </a:cubicBezTo>
                <a:cubicBezTo>
                  <a:pt x="495" y="334"/>
                  <a:pt x="495" y="334"/>
                  <a:pt x="495" y="334"/>
                </a:cubicBezTo>
                <a:lnTo>
                  <a:pt x="495" y="211"/>
                </a:lnTo>
                <a:close/>
                <a:moveTo>
                  <a:pt x="618" y="506"/>
                </a:moveTo>
                <a:cubicBezTo>
                  <a:pt x="608" y="506"/>
                  <a:pt x="608" y="506"/>
                  <a:pt x="608" y="506"/>
                </a:cubicBezTo>
                <a:cubicBezTo>
                  <a:pt x="608" y="453"/>
                  <a:pt x="608" y="453"/>
                  <a:pt x="608" y="453"/>
                </a:cubicBezTo>
                <a:cubicBezTo>
                  <a:pt x="609" y="398"/>
                  <a:pt x="609" y="398"/>
                  <a:pt x="609" y="398"/>
                </a:cubicBezTo>
                <a:cubicBezTo>
                  <a:pt x="563" y="506"/>
                  <a:pt x="563" y="506"/>
                  <a:pt x="563" y="506"/>
                </a:cubicBezTo>
                <a:cubicBezTo>
                  <a:pt x="555" y="506"/>
                  <a:pt x="555" y="506"/>
                  <a:pt x="555" y="506"/>
                </a:cubicBezTo>
                <a:cubicBezTo>
                  <a:pt x="510" y="398"/>
                  <a:pt x="510" y="398"/>
                  <a:pt x="510" y="398"/>
                </a:cubicBezTo>
                <a:cubicBezTo>
                  <a:pt x="510" y="452"/>
                  <a:pt x="510" y="452"/>
                  <a:pt x="510" y="452"/>
                </a:cubicBezTo>
                <a:cubicBezTo>
                  <a:pt x="510" y="506"/>
                  <a:pt x="510" y="506"/>
                  <a:pt x="510" y="506"/>
                </a:cubicBezTo>
                <a:cubicBezTo>
                  <a:pt x="500" y="506"/>
                  <a:pt x="500" y="506"/>
                  <a:pt x="500" y="506"/>
                </a:cubicBezTo>
                <a:cubicBezTo>
                  <a:pt x="500" y="384"/>
                  <a:pt x="500" y="384"/>
                  <a:pt x="500" y="384"/>
                </a:cubicBezTo>
                <a:cubicBezTo>
                  <a:pt x="514" y="384"/>
                  <a:pt x="514" y="384"/>
                  <a:pt x="514" y="384"/>
                </a:cubicBezTo>
                <a:cubicBezTo>
                  <a:pt x="559" y="492"/>
                  <a:pt x="559" y="492"/>
                  <a:pt x="559" y="492"/>
                </a:cubicBezTo>
                <a:cubicBezTo>
                  <a:pt x="604" y="384"/>
                  <a:pt x="604" y="384"/>
                  <a:pt x="604" y="384"/>
                </a:cubicBezTo>
                <a:cubicBezTo>
                  <a:pt x="618" y="384"/>
                  <a:pt x="618" y="384"/>
                  <a:pt x="618" y="384"/>
                </a:cubicBezTo>
                <a:lnTo>
                  <a:pt x="618" y="506"/>
                </a:lnTo>
                <a:close/>
                <a:moveTo>
                  <a:pt x="720" y="506"/>
                </a:moveTo>
                <a:cubicBezTo>
                  <a:pt x="649" y="506"/>
                  <a:pt x="649" y="506"/>
                  <a:pt x="649" y="506"/>
                </a:cubicBezTo>
                <a:cubicBezTo>
                  <a:pt x="649" y="384"/>
                  <a:pt x="649" y="384"/>
                  <a:pt x="649" y="384"/>
                </a:cubicBezTo>
                <a:cubicBezTo>
                  <a:pt x="660" y="384"/>
                  <a:pt x="660" y="384"/>
                  <a:pt x="660" y="384"/>
                </a:cubicBezTo>
                <a:cubicBezTo>
                  <a:pt x="660" y="497"/>
                  <a:pt x="660" y="497"/>
                  <a:pt x="660" y="497"/>
                </a:cubicBezTo>
                <a:cubicBezTo>
                  <a:pt x="720" y="497"/>
                  <a:pt x="720" y="497"/>
                  <a:pt x="720" y="497"/>
                </a:cubicBezTo>
                <a:lnTo>
                  <a:pt x="720" y="506"/>
                </a:lnTo>
                <a:close/>
                <a:moveTo>
                  <a:pt x="823" y="491"/>
                </a:moveTo>
                <a:cubicBezTo>
                  <a:pt x="819" y="497"/>
                  <a:pt x="814" y="501"/>
                  <a:pt x="806" y="503"/>
                </a:cubicBezTo>
                <a:cubicBezTo>
                  <a:pt x="798" y="506"/>
                  <a:pt x="790" y="508"/>
                  <a:pt x="780" y="508"/>
                </a:cubicBezTo>
                <a:cubicBezTo>
                  <a:pt x="771" y="508"/>
                  <a:pt x="762" y="505"/>
                  <a:pt x="755" y="501"/>
                </a:cubicBezTo>
                <a:cubicBezTo>
                  <a:pt x="747" y="496"/>
                  <a:pt x="741" y="490"/>
                  <a:pt x="737" y="481"/>
                </a:cubicBezTo>
                <a:cubicBezTo>
                  <a:pt x="733" y="473"/>
                  <a:pt x="731" y="463"/>
                  <a:pt x="731" y="452"/>
                </a:cubicBezTo>
                <a:cubicBezTo>
                  <a:pt x="731" y="437"/>
                  <a:pt x="731" y="437"/>
                  <a:pt x="731" y="437"/>
                </a:cubicBezTo>
                <a:cubicBezTo>
                  <a:pt x="731" y="420"/>
                  <a:pt x="735" y="406"/>
                  <a:pt x="744" y="397"/>
                </a:cubicBezTo>
                <a:cubicBezTo>
                  <a:pt x="753" y="387"/>
                  <a:pt x="764" y="382"/>
                  <a:pt x="779" y="382"/>
                </a:cubicBezTo>
                <a:cubicBezTo>
                  <a:pt x="791" y="382"/>
                  <a:pt x="801" y="385"/>
                  <a:pt x="809" y="391"/>
                </a:cubicBezTo>
                <a:cubicBezTo>
                  <a:pt x="817" y="398"/>
                  <a:pt x="821" y="407"/>
                  <a:pt x="823" y="418"/>
                </a:cubicBezTo>
                <a:cubicBezTo>
                  <a:pt x="812" y="418"/>
                  <a:pt x="812" y="418"/>
                  <a:pt x="812" y="418"/>
                </a:cubicBezTo>
                <a:cubicBezTo>
                  <a:pt x="811" y="409"/>
                  <a:pt x="807" y="402"/>
                  <a:pt x="801" y="398"/>
                </a:cubicBezTo>
                <a:cubicBezTo>
                  <a:pt x="796" y="393"/>
                  <a:pt x="788" y="391"/>
                  <a:pt x="779" y="391"/>
                </a:cubicBezTo>
                <a:cubicBezTo>
                  <a:pt x="767" y="391"/>
                  <a:pt x="758" y="395"/>
                  <a:pt x="751" y="403"/>
                </a:cubicBezTo>
                <a:cubicBezTo>
                  <a:pt x="745" y="411"/>
                  <a:pt x="741" y="422"/>
                  <a:pt x="741" y="437"/>
                </a:cubicBezTo>
                <a:cubicBezTo>
                  <a:pt x="741" y="452"/>
                  <a:pt x="741" y="452"/>
                  <a:pt x="741" y="452"/>
                </a:cubicBezTo>
                <a:cubicBezTo>
                  <a:pt x="741" y="461"/>
                  <a:pt x="743" y="469"/>
                  <a:pt x="746" y="476"/>
                </a:cubicBezTo>
                <a:cubicBezTo>
                  <a:pt x="749" y="484"/>
                  <a:pt x="754" y="489"/>
                  <a:pt x="760" y="493"/>
                </a:cubicBezTo>
                <a:cubicBezTo>
                  <a:pt x="766" y="497"/>
                  <a:pt x="773" y="499"/>
                  <a:pt x="780" y="499"/>
                </a:cubicBezTo>
                <a:cubicBezTo>
                  <a:pt x="789" y="499"/>
                  <a:pt x="797" y="498"/>
                  <a:pt x="803" y="495"/>
                </a:cubicBezTo>
                <a:cubicBezTo>
                  <a:pt x="807" y="493"/>
                  <a:pt x="810" y="491"/>
                  <a:pt x="812" y="488"/>
                </a:cubicBezTo>
                <a:cubicBezTo>
                  <a:pt x="812" y="457"/>
                  <a:pt x="812" y="457"/>
                  <a:pt x="812" y="457"/>
                </a:cubicBezTo>
                <a:cubicBezTo>
                  <a:pt x="780" y="457"/>
                  <a:pt x="780" y="457"/>
                  <a:pt x="780" y="457"/>
                </a:cubicBezTo>
                <a:cubicBezTo>
                  <a:pt x="780" y="448"/>
                  <a:pt x="780" y="448"/>
                  <a:pt x="780" y="448"/>
                </a:cubicBezTo>
                <a:cubicBezTo>
                  <a:pt x="823" y="448"/>
                  <a:pt x="823" y="448"/>
                  <a:pt x="823" y="448"/>
                </a:cubicBezTo>
                <a:lnTo>
                  <a:pt x="823" y="49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Roboto" panose="02000000000000000000" pitchFamily="2" charset="0"/>
            </a:endParaRPr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4DB2DFC3-DA8E-A449-3D40-D7AC4F07470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8617" y="4325779"/>
            <a:ext cx="1493929" cy="42347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EFB71A2-4396-DCCC-F9EE-181D02DE954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733732" y="4395876"/>
            <a:ext cx="2372778" cy="35054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CAF4732-F2DC-8B67-ACBF-2499179CB17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17704" y="4395876"/>
            <a:ext cx="3215102" cy="315469"/>
          </a:xfrm>
          <a:prstGeom prst="rect">
            <a:avLst/>
          </a:prstGeom>
        </p:spPr>
      </p:pic>
      <p:pic>
        <p:nvPicPr>
          <p:cNvPr id="37" name="Picture 36" descr="A person with a black shirt&#10;&#10;Description automatically generated">
            <a:extLst>
              <a:ext uri="{FF2B5EF4-FFF2-40B4-BE49-F238E27FC236}">
                <a16:creationId xmlns:a16="http://schemas.microsoft.com/office/drawing/2014/main" id="{AB9B5FE9-00E1-EBC8-F8FC-736C3FA1CEE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723186" y="466359"/>
            <a:ext cx="2323973" cy="2323973"/>
          </a:xfrm>
          <a:prstGeom prst="rect">
            <a:avLst/>
          </a:prstGeom>
        </p:spPr>
      </p:pic>
      <p:sp>
        <p:nvSpPr>
          <p:cNvPr id="38" name="Subtitle 25">
            <a:extLst>
              <a:ext uri="{FF2B5EF4-FFF2-40B4-BE49-F238E27FC236}">
                <a16:creationId xmlns:a16="http://schemas.microsoft.com/office/drawing/2014/main" id="{1AD64326-862E-176B-8936-8408799F33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1193" y="339313"/>
            <a:ext cx="4374704" cy="324711"/>
          </a:xfrm>
        </p:spPr>
        <p:txBody>
          <a:bodyPr>
            <a:normAutofit fontScale="92500" lnSpcReduction="20000"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David Lorenzo</a:t>
            </a:r>
          </a:p>
        </p:txBody>
      </p:sp>
      <p:sp>
        <p:nvSpPr>
          <p:cNvPr id="39" name="Subtitle 25">
            <a:extLst>
              <a:ext uri="{FF2B5EF4-FFF2-40B4-BE49-F238E27FC236}">
                <a16:creationId xmlns:a16="http://schemas.microsoft.com/office/drawing/2014/main" id="{BF7B5BDA-EE71-1ABC-47D4-B62E0E6D0F4F}"/>
              </a:ext>
            </a:extLst>
          </p:cNvPr>
          <p:cNvSpPr txBox="1">
            <a:spLocks/>
          </p:cNvSpPr>
          <p:nvPr/>
        </p:nvSpPr>
        <p:spPr>
          <a:xfrm>
            <a:off x="428617" y="2790332"/>
            <a:ext cx="4374704" cy="32471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000" b="1" dirty="0">
                <a:solidFill>
                  <a:schemeClr val="bg1"/>
                </a:solidFill>
                <a:latin typeface="Aptos Black" panose="020F0502020204030204" pitchFamily="34" charset="0"/>
              </a:rPr>
              <a:t>P</a:t>
            </a:r>
            <a:r>
              <a:rPr lang="en-US" sz="2000" b="1" dirty="0">
                <a:solidFill>
                  <a:schemeClr val="bg1"/>
                </a:solidFill>
                <a:latin typeface="Aptos Black" panose="020F0502020204030204" pitchFamily="34" charset="0"/>
              </a:rPr>
              <a:t>owerPlatform Lead</a:t>
            </a:r>
          </a:p>
        </p:txBody>
      </p:sp>
      <p:pic>
        <p:nvPicPr>
          <p:cNvPr id="41" name="Picture 40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1EEAC9F1-F8AB-3381-5885-C40BB60A801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92334" y="-71114"/>
            <a:ext cx="2857500" cy="2857500"/>
          </a:xfrm>
          <a:prstGeom prst="rect">
            <a:avLst/>
          </a:prstGeom>
        </p:spPr>
      </p:pic>
      <p:sp>
        <p:nvSpPr>
          <p:cNvPr id="42" name="Subtitle 25">
            <a:extLst>
              <a:ext uri="{FF2B5EF4-FFF2-40B4-BE49-F238E27FC236}">
                <a16:creationId xmlns:a16="http://schemas.microsoft.com/office/drawing/2014/main" id="{04D548F5-1F02-2A37-BFCA-84D1950E83C7}"/>
              </a:ext>
            </a:extLst>
          </p:cNvPr>
          <p:cNvSpPr txBox="1">
            <a:spLocks/>
          </p:cNvSpPr>
          <p:nvPr/>
        </p:nvSpPr>
        <p:spPr>
          <a:xfrm>
            <a:off x="4408756" y="339313"/>
            <a:ext cx="4374704" cy="32471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chemeClr val="bg1"/>
                </a:solidFill>
              </a:rPr>
              <a:t>Jorge Fernández</a:t>
            </a:r>
          </a:p>
        </p:txBody>
      </p:sp>
      <p:sp>
        <p:nvSpPr>
          <p:cNvPr id="43" name="Subtitle 25">
            <a:extLst>
              <a:ext uri="{FF2B5EF4-FFF2-40B4-BE49-F238E27FC236}">
                <a16:creationId xmlns:a16="http://schemas.microsoft.com/office/drawing/2014/main" id="{4D47D9D3-D824-39A1-63C2-E3A33A2036FF}"/>
              </a:ext>
            </a:extLst>
          </p:cNvPr>
          <p:cNvSpPr txBox="1">
            <a:spLocks/>
          </p:cNvSpPr>
          <p:nvPr/>
        </p:nvSpPr>
        <p:spPr>
          <a:xfrm>
            <a:off x="4408756" y="2749889"/>
            <a:ext cx="4374704" cy="3247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1" dirty="0">
                <a:solidFill>
                  <a:schemeClr val="bg1"/>
                </a:solidFill>
                <a:latin typeface="Aptos Black" panose="020F0502020204030204" pitchFamily="34" charset="0"/>
              </a:rPr>
              <a:t>Senior .NET &amp; O365 Developer</a:t>
            </a:r>
            <a:endParaRPr lang="en-US" b="1" dirty="0">
              <a:solidFill>
                <a:schemeClr val="bg1"/>
              </a:solidFill>
              <a:latin typeface="Aptos Black" panose="020F0502020204030204" pitchFamily="34" charset="0"/>
            </a:endParaRPr>
          </a:p>
        </p:txBody>
      </p:sp>
      <p:pic>
        <p:nvPicPr>
          <p:cNvPr id="46" name="Picture 45" descr="A blue and white diamond with letters&#10;&#10;Description automatically generated">
            <a:extLst>
              <a:ext uri="{FF2B5EF4-FFF2-40B4-BE49-F238E27FC236}">
                <a16:creationId xmlns:a16="http://schemas.microsoft.com/office/drawing/2014/main" id="{122242F8-5006-BBE9-E0A3-C020097BE75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242293" y="619964"/>
            <a:ext cx="411069" cy="411069"/>
          </a:xfrm>
          <a:prstGeom prst="rect">
            <a:avLst/>
          </a:prstGeom>
          <a:effectLst>
            <a:reflection blurRad="6350" stA="50000" endA="300" endPos="55000" dir="5400000" sy="-100000" algn="bl" rotWithShape="0"/>
          </a:effectLst>
        </p:spPr>
      </p:pic>
      <p:pic>
        <p:nvPicPr>
          <p:cNvPr id="47" name="Picture 46" descr="A blue and white diamond with letters&#10;&#10;Description automatically generated">
            <a:extLst>
              <a:ext uri="{FF2B5EF4-FFF2-40B4-BE49-F238E27FC236}">
                <a16:creationId xmlns:a16="http://schemas.microsoft.com/office/drawing/2014/main" id="{8A914865-52B4-73D3-02B9-7A3362AF0E4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215279" y="689069"/>
            <a:ext cx="411069" cy="411069"/>
          </a:xfrm>
          <a:prstGeom prst="rect">
            <a:avLst/>
          </a:prstGeom>
          <a:effectLst>
            <a:reflection blurRad="6350" stA="50000" endA="300" endPos="55000" dir="5400000" sy="-100000" algn="bl" rotWithShape="0"/>
          </a:effectLst>
        </p:spPr>
      </p:pic>
      <p:pic>
        <p:nvPicPr>
          <p:cNvPr id="49" name="Picture 48" descr="A logo of a software company&#10;&#10;Description automatically generated">
            <a:extLst>
              <a:ext uri="{FF2B5EF4-FFF2-40B4-BE49-F238E27FC236}">
                <a16:creationId xmlns:a16="http://schemas.microsoft.com/office/drawing/2014/main" id="{3588F4AE-E31E-B807-F502-9AD9FA1D011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532832" y="2485528"/>
            <a:ext cx="1870201" cy="1246801"/>
          </a:xfrm>
          <a:prstGeom prst="rect">
            <a:avLst/>
          </a:prstGeom>
        </p:spPr>
      </p:pic>
      <p:pic>
        <p:nvPicPr>
          <p:cNvPr id="50" name="Picture 49" descr="A logo of a software company&#10;&#10;Description automatically generated">
            <a:extLst>
              <a:ext uri="{FF2B5EF4-FFF2-40B4-BE49-F238E27FC236}">
                <a16:creationId xmlns:a16="http://schemas.microsoft.com/office/drawing/2014/main" id="{89EF564D-F1B8-10C6-5EF9-E55990E587B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083268" y="2509688"/>
            <a:ext cx="1781175" cy="1187450"/>
          </a:xfrm>
          <a:prstGeom prst="rect">
            <a:avLst/>
          </a:prstGeom>
        </p:spPr>
      </p:pic>
      <p:sp>
        <p:nvSpPr>
          <p:cNvPr id="51" name="Subtitle 25">
            <a:extLst>
              <a:ext uri="{FF2B5EF4-FFF2-40B4-BE49-F238E27FC236}">
                <a16:creationId xmlns:a16="http://schemas.microsoft.com/office/drawing/2014/main" id="{D22488F3-AF67-20D9-98EA-0794B44177E4}"/>
              </a:ext>
            </a:extLst>
          </p:cNvPr>
          <p:cNvSpPr txBox="1">
            <a:spLocks/>
          </p:cNvSpPr>
          <p:nvPr/>
        </p:nvSpPr>
        <p:spPr>
          <a:xfrm>
            <a:off x="4417082" y="2947814"/>
            <a:ext cx="2228999" cy="3247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dirty="0">
                <a:solidFill>
                  <a:schemeClr val="bg1"/>
                </a:solidFill>
              </a:rPr>
              <a:t>@jorgefdezsa</a:t>
            </a:r>
          </a:p>
        </p:txBody>
      </p:sp>
      <p:sp>
        <p:nvSpPr>
          <p:cNvPr id="52" name="Subtitle 25">
            <a:extLst>
              <a:ext uri="{FF2B5EF4-FFF2-40B4-BE49-F238E27FC236}">
                <a16:creationId xmlns:a16="http://schemas.microsoft.com/office/drawing/2014/main" id="{C4485099-2D26-8C9F-C93F-93C0C7D2ADC3}"/>
              </a:ext>
            </a:extLst>
          </p:cNvPr>
          <p:cNvSpPr txBox="1">
            <a:spLocks/>
          </p:cNvSpPr>
          <p:nvPr/>
        </p:nvSpPr>
        <p:spPr>
          <a:xfrm>
            <a:off x="858211" y="2974300"/>
            <a:ext cx="2228999" cy="3247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dirty="0">
                <a:solidFill>
                  <a:schemeClr val="bg1"/>
                </a:solidFill>
              </a:rPr>
              <a:t>@</a:t>
            </a:r>
            <a:r>
              <a:rPr lang="en-US" sz="1400" b="1" i="0" dirty="0">
                <a:solidFill>
                  <a:schemeClr val="bg1"/>
                </a:solidFill>
                <a:effectLst/>
                <a:latin typeface="TwitterChirp"/>
              </a:rPr>
              <a:t>dlorenzolop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3144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CCB436D-9D36-8D36-9F6E-235BEF5420EE}"/>
              </a:ext>
            </a:extLst>
          </p:cNvPr>
          <p:cNvSpPr txBox="1">
            <a:spLocks/>
          </p:cNvSpPr>
          <p:nvPr/>
        </p:nvSpPr>
        <p:spPr>
          <a:xfrm>
            <a:off x="4809068" y="376238"/>
            <a:ext cx="3296505" cy="12871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>
              <a:spcAft>
                <a:spcPts val="600"/>
              </a:spcAft>
            </a:pPr>
            <a:r>
              <a:rPr lang="en-US" sz="4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Buenas prácticas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34933" cy="51435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purple circle with white text&#10;&#10;Description automatically generated">
            <a:extLst>
              <a:ext uri="{FF2B5EF4-FFF2-40B4-BE49-F238E27FC236}">
                <a16:creationId xmlns:a16="http://schemas.microsoft.com/office/drawing/2014/main" id="{92376CB8-A747-BCF1-4D92-8E82CF9BD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357" y="613640"/>
            <a:ext cx="3916219" cy="3916219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6DC81D3-14B6-CA11-274F-621CAEE551D2}"/>
              </a:ext>
            </a:extLst>
          </p:cNvPr>
          <p:cNvSpPr txBox="1">
            <a:spLocks/>
          </p:cNvSpPr>
          <p:nvPr/>
        </p:nvSpPr>
        <p:spPr>
          <a:xfrm>
            <a:off x="4794437" y="1984441"/>
            <a:ext cx="3971673" cy="27828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¿Son posibles en la metodología actual?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Visual Studio Performance Profile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Tipos de tools disponibles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¿Por qué ahora?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Demo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Dudas y preguntas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89621" y="2707795"/>
            <a:ext cx="0" cy="2429046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4DB2DFC3-DA8E-A449-3D40-D7AC4F074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3832" y="4805717"/>
            <a:ext cx="451127" cy="127878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CB342922-3AE4-144D-256E-95BD26D5DF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43423" y="70732"/>
            <a:ext cx="931946" cy="587843"/>
          </a:xfrm>
          <a:prstGeom prst="rect">
            <a:avLst/>
          </a:prstGeom>
        </p:spPr>
      </p:pic>
      <p:pic>
        <p:nvPicPr>
          <p:cNvPr id="5" name="Picture 4" descr="A cartoon of a child with a exclamation mark on his head&#10;&#10;Description automatically generated">
            <a:extLst>
              <a:ext uri="{FF2B5EF4-FFF2-40B4-BE49-F238E27FC236}">
                <a16:creationId xmlns:a16="http://schemas.microsoft.com/office/drawing/2014/main" id="{A64F0814-8685-2622-5473-531787D90D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37239" y="1906413"/>
            <a:ext cx="439705" cy="439705"/>
          </a:xfrm>
          <a:prstGeom prst="rect">
            <a:avLst/>
          </a:prstGeom>
        </p:spPr>
      </p:pic>
      <p:pic>
        <p:nvPicPr>
          <p:cNvPr id="8" name="Picture 7" descr="A yellow and pink speech bubble&#10;&#10;Description automatically generated">
            <a:extLst>
              <a:ext uri="{FF2B5EF4-FFF2-40B4-BE49-F238E27FC236}">
                <a16:creationId xmlns:a16="http://schemas.microsoft.com/office/drawing/2014/main" id="{FC86416F-D2DD-EFE6-C71D-9B5E517253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35124" y="2817445"/>
            <a:ext cx="1495629" cy="149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891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B4F4C0-602B-2DD5-BE06-B081E1253A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57704DE-DC42-448F-0177-18C6D581ED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A2C73A0-879E-6EF2-C53C-10FD25395226}"/>
              </a:ext>
            </a:extLst>
          </p:cNvPr>
          <p:cNvSpPr txBox="1">
            <a:spLocks/>
          </p:cNvSpPr>
          <p:nvPr/>
        </p:nvSpPr>
        <p:spPr>
          <a:xfrm>
            <a:off x="4809068" y="376238"/>
            <a:ext cx="3672459" cy="12871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>
              <a:spcAft>
                <a:spcPts val="600"/>
              </a:spcAft>
            </a:pPr>
            <a:r>
              <a:rPr lang="en-US" sz="4200" dirty="0"/>
              <a:t>¿Son posibles?</a:t>
            </a:r>
            <a:endParaRPr lang="en-US" sz="4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C75E623-4C16-1A2A-2987-416A8E3AA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34933" cy="51435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F4CF6B9-4490-BE8B-CCAD-4C826A954648}"/>
              </a:ext>
            </a:extLst>
          </p:cNvPr>
          <p:cNvSpPr txBox="1">
            <a:spLocks/>
          </p:cNvSpPr>
          <p:nvPr/>
        </p:nvSpPr>
        <p:spPr>
          <a:xfrm>
            <a:off x="4794437" y="1984441"/>
            <a:ext cx="3971673" cy="27828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Developers: “</a:t>
            </a:r>
            <a:r>
              <a:rPr lang="en-US" sz="1200" i="1" dirty="0">
                <a:solidFill>
                  <a:schemeClr val="tx1">
                    <a:alpha val="80000"/>
                  </a:schemeClr>
                </a:solidFill>
              </a:rPr>
              <a:t>Lo hago así y ya lo arreglaré</a:t>
            </a: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”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Project Manager: “</a:t>
            </a:r>
            <a:r>
              <a:rPr lang="en-US" sz="1200" i="1" dirty="0">
                <a:solidFill>
                  <a:schemeClr val="tx1">
                    <a:alpha val="80000"/>
                  </a:schemeClr>
                </a:solidFill>
              </a:rPr>
              <a:t>Me actualizas el estado,        cómo vas, tenemos desviación</a:t>
            </a: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”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Arquitecto: “</a:t>
            </a:r>
            <a:r>
              <a:rPr lang="en-US" sz="1200" i="1" dirty="0">
                <a:solidFill>
                  <a:schemeClr val="tx1">
                    <a:alpha val="80000"/>
                  </a:schemeClr>
                </a:solidFill>
              </a:rPr>
              <a:t>Vamos a tener que escalar Azure SQL, porque nos quedamos sin Rus y la memoria está petada</a:t>
            </a: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”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Account Manager: “</a:t>
            </a:r>
            <a:r>
              <a:rPr lang="en-US" sz="1200" i="1" dirty="0">
                <a:solidFill>
                  <a:schemeClr val="tx1">
                    <a:alpha val="80000"/>
                  </a:schemeClr>
                </a:solidFill>
              </a:rPr>
              <a:t>Aqui pasa algo raro, le vendimos al cliente un plan S3 y se le esta quedando corto</a:t>
            </a: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”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9C89CD9-8A39-2BD3-7CE5-9447B3C274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89621" y="2707795"/>
            <a:ext cx="0" cy="2429046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440ED779-7757-ACA9-1DB1-D5E09A7E7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3832" y="4805717"/>
            <a:ext cx="451127" cy="127878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6B51DE86-0AAC-BE07-339D-8108346E44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43423" y="70732"/>
            <a:ext cx="931946" cy="587843"/>
          </a:xfrm>
          <a:prstGeom prst="rect">
            <a:avLst/>
          </a:prstGeom>
        </p:spPr>
      </p:pic>
      <p:pic>
        <p:nvPicPr>
          <p:cNvPr id="5" name="Picture 4" descr="A cartoon of a child with a exclamation mark on his head&#10;&#10;Description automatically generated">
            <a:extLst>
              <a:ext uri="{FF2B5EF4-FFF2-40B4-BE49-F238E27FC236}">
                <a16:creationId xmlns:a16="http://schemas.microsoft.com/office/drawing/2014/main" id="{6604B545-2D1C-B42F-834B-05F13B85BA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023" y="132962"/>
            <a:ext cx="1530467" cy="1530467"/>
          </a:xfrm>
          <a:prstGeom prst="rect">
            <a:avLst/>
          </a:prstGeom>
        </p:spPr>
      </p:pic>
      <p:pic>
        <p:nvPicPr>
          <p:cNvPr id="9" name="Picture 8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72981589-ADD6-4F99-D7A5-B497DBE952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1257" y="1984441"/>
            <a:ext cx="3732245" cy="19805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970DF74-8540-7688-F5A6-96BF01A3D48B}"/>
              </a:ext>
            </a:extLst>
          </p:cNvPr>
          <p:cNvSpPr txBox="1"/>
          <p:nvPr/>
        </p:nvSpPr>
        <p:spPr>
          <a:xfrm>
            <a:off x="1846808" y="447992"/>
            <a:ext cx="19271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Saturación</a:t>
            </a:r>
            <a:r>
              <a:rPr lang="en-US" dirty="0"/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925B9C-13E2-BFD7-7110-A3E78C721530}"/>
              </a:ext>
            </a:extLst>
          </p:cNvPr>
          <p:cNvSpPr txBox="1"/>
          <p:nvPr/>
        </p:nvSpPr>
        <p:spPr>
          <a:xfrm>
            <a:off x="2198126" y="845948"/>
            <a:ext cx="11865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Estr</a:t>
            </a:r>
            <a:r>
              <a:rPr lang="es-ES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és</a:t>
            </a:r>
            <a:r>
              <a:rPr lang="en-US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433000-4796-9D51-0F6B-F36635D6C95C}"/>
              </a:ext>
            </a:extLst>
          </p:cNvPr>
          <p:cNvSpPr txBox="1"/>
          <p:nvPr/>
        </p:nvSpPr>
        <p:spPr>
          <a:xfrm>
            <a:off x="1367649" y="1243904"/>
            <a:ext cx="30812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Plazos de entrega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398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E2CB40-F3C6-9477-DDE7-46E0905DA6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5EAEBA0-532E-E219-81BE-3805EAE70A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A1CF869-D4D3-08B3-1FE5-0A71F4EA165B}"/>
              </a:ext>
            </a:extLst>
          </p:cNvPr>
          <p:cNvSpPr txBox="1">
            <a:spLocks/>
          </p:cNvSpPr>
          <p:nvPr/>
        </p:nvSpPr>
        <p:spPr>
          <a:xfrm>
            <a:off x="4809068" y="376238"/>
            <a:ext cx="3672459" cy="12871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>
              <a:spcAft>
                <a:spcPts val="600"/>
              </a:spcAft>
            </a:pPr>
            <a:r>
              <a:rPr lang="en-US" sz="4200" dirty="0"/>
              <a:t>Son necesarias</a:t>
            </a:r>
            <a:endParaRPr lang="en-US" sz="4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F2A51E3-7AEB-3F4F-5FE8-70EA3B5C9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34933" cy="51435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AE80153-DF12-5CDB-0280-779F9EC441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89621" y="2707795"/>
            <a:ext cx="0" cy="2429046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AC580AED-AC84-EB01-17E7-B537EBEC1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3832" y="4805717"/>
            <a:ext cx="451127" cy="127878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D8DB9D65-9A9A-CCD2-1A49-B4DC643C04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43423" y="70732"/>
            <a:ext cx="931946" cy="587843"/>
          </a:xfrm>
          <a:prstGeom prst="rect">
            <a:avLst/>
          </a:prstGeom>
        </p:spPr>
      </p:pic>
      <p:pic>
        <p:nvPicPr>
          <p:cNvPr id="5" name="Picture 4" descr="A cartoon of a child with a exclamation mark on his head&#10;&#10;Description automatically generated">
            <a:extLst>
              <a:ext uri="{FF2B5EF4-FFF2-40B4-BE49-F238E27FC236}">
                <a16:creationId xmlns:a16="http://schemas.microsoft.com/office/drawing/2014/main" id="{9647BCF0-781D-E11C-A799-E8661FA899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023" y="132962"/>
            <a:ext cx="1530467" cy="153046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F83DDE6-BEDE-C67B-06C9-00D646895B81}"/>
              </a:ext>
            </a:extLst>
          </p:cNvPr>
          <p:cNvSpPr txBox="1"/>
          <p:nvPr/>
        </p:nvSpPr>
        <p:spPr>
          <a:xfrm>
            <a:off x="1846808" y="447992"/>
            <a:ext cx="1838965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Deben ser </a:t>
            </a:r>
          </a:p>
          <a:p>
            <a:r>
              <a:rPr lang="en-US" dirty="0"/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9D84E2-DF65-62B9-F02F-8999F9B17152}"/>
              </a:ext>
            </a:extLst>
          </p:cNvPr>
          <p:cNvSpPr txBox="1"/>
          <p:nvPr/>
        </p:nvSpPr>
        <p:spPr>
          <a:xfrm>
            <a:off x="1966231" y="833895"/>
            <a:ext cx="16001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Un must </a:t>
            </a:r>
          </a:p>
        </p:txBody>
      </p:sp>
      <p:pic>
        <p:nvPicPr>
          <p:cNvPr id="4" name="Picture 3" descr="A person in a military uniform&#10;&#10;Description automatically generated">
            <a:extLst>
              <a:ext uri="{FF2B5EF4-FFF2-40B4-BE49-F238E27FC236}">
                <a16:creationId xmlns:a16="http://schemas.microsoft.com/office/drawing/2014/main" id="{397C6B67-7AC8-7375-77A9-D2D884D994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2454" y="1736739"/>
            <a:ext cx="2388636" cy="3188953"/>
          </a:xfrm>
          <a:prstGeom prst="rect">
            <a:avLst/>
          </a:prstGeom>
        </p:spPr>
      </p:pic>
      <p:pic>
        <p:nvPicPr>
          <p:cNvPr id="15" name="Picture 14" descr="A close up of water&#10;&#10;Description automatically generated">
            <a:extLst>
              <a:ext uri="{FF2B5EF4-FFF2-40B4-BE49-F238E27FC236}">
                <a16:creationId xmlns:a16="http://schemas.microsoft.com/office/drawing/2014/main" id="{5A37FDD1-AA98-CD47-7995-D0336CF38CD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13158" y="1663429"/>
            <a:ext cx="4176463" cy="1468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838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67C399-85A0-DA33-D7E4-83FEA7C832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18487747-DBF1-A271-6B0A-AFC2A7AD7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D4D66F0-67E0-B586-7DFB-23EFB794A2AD}"/>
              </a:ext>
            </a:extLst>
          </p:cNvPr>
          <p:cNvSpPr txBox="1">
            <a:spLocks/>
          </p:cNvSpPr>
          <p:nvPr/>
        </p:nvSpPr>
        <p:spPr>
          <a:xfrm>
            <a:off x="4509854" y="376238"/>
            <a:ext cx="4334933" cy="12871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>
              <a:spcAft>
                <a:spcPts val="600"/>
              </a:spcAft>
            </a:pPr>
            <a:r>
              <a:rPr lang="en-US" sz="4200" dirty="0"/>
              <a:t>Preveemos el uso</a:t>
            </a:r>
            <a:endParaRPr lang="en-US" sz="4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DEA53B8-0283-419F-3265-7370BA44A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34933" cy="51435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8FE268-B729-C351-E3EC-119A6F165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89621" y="2707795"/>
            <a:ext cx="0" cy="2429046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8DE5CFF7-8DA5-E8CE-BE24-DE2BA5119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3832" y="4805717"/>
            <a:ext cx="451127" cy="127878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8296EF71-18CD-5F44-B808-7289A0A526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43423" y="70732"/>
            <a:ext cx="931946" cy="587843"/>
          </a:xfrm>
          <a:prstGeom prst="rect">
            <a:avLst/>
          </a:prstGeom>
        </p:spPr>
      </p:pic>
      <p:pic>
        <p:nvPicPr>
          <p:cNvPr id="5" name="Picture 4" descr="A cartoon of a child with a exclamation mark on his head&#10;&#10;Description automatically generated">
            <a:extLst>
              <a:ext uri="{FF2B5EF4-FFF2-40B4-BE49-F238E27FC236}">
                <a16:creationId xmlns:a16="http://schemas.microsoft.com/office/drawing/2014/main" id="{64D0AE3C-DE5B-033B-D3FC-6E088D7BB9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023" y="132962"/>
            <a:ext cx="1530467" cy="153046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779351-9265-CFF7-8C43-B47F30C1F64C}"/>
              </a:ext>
            </a:extLst>
          </p:cNvPr>
          <p:cNvSpPr txBox="1"/>
          <p:nvPr/>
        </p:nvSpPr>
        <p:spPr>
          <a:xfrm>
            <a:off x="1846808" y="447992"/>
            <a:ext cx="1838965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Deben ser </a:t>
            </a:r>
          </a:p>
          <a:p>
            <a:r>
              <a:rPr lang="en-US" dirty="0"/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CE79FE-EB61-CE03-A789-B9727B37AA0D}"/>
              </a:ext>
            </a:extLst>
          </p:cNvPr>
          <p:cNvSpPr txBox="1"/>
          <p:nvPr/>
        </p:nvSpPr>
        <p:spPr>
          <a:xfrm>
            <a:off x="1966231" y="833895"/>
            <a:ext cx="16001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Un must 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4206F7A-1E86-BC15-AC6F-47280F0C6A48}"/>
              </a:ext>
            </a:extLst>
          </p:cNvPr>
          <p:cNvSpPr txBox="1">
            <a:spLocks/>
          </p:cNvSpPr>
          <p:nvPr/>
        </p:nvSpPr>
        <p:spPr>
          <a:xfrm>
            <a:off x="4717948" y="1736739"/>
            <a:ext cx="3971673" cy="27828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Asignaciones de objetos en memoria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Bloqueos en llamadas, por clausulas Sync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Reserva de objetos en compilación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Boxing o Unboxing ineficaces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Inicialización de objetos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Db queries innecesarias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Manipulaciones de cadenas</a:t>
            </a:r>
          </a:p>
          <a:p>
            <a:pPr marL="114300" lvl="1" algn="l" defTabSz="914400"/>
            <a:endParaRPr lang="en-US" sz="1200" dirty="0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8" name="Picture 7" descr="A person in a military uniform&#10;&#10;Description automatically generated">
            <a:extLst>
              <a:ext uri="{FF2B5EF4-FFF2-40B4-BE49-F238E27FC236}">
                <a16:creationId xmlns:a16="http://schemas.microsoft.com/office/drawing/2014/main" id="{996338CB-E6FF-D8FA-647C-21CB0BABCE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2431" y="1574788"/>
            <a:ext cx="2540147" cy="3272466"/>
          </a:xfrm>
          <a:prstGeom prst="rect">
            <a:avLst/>
          </a:prstGeom>
        </p:spPr>
      </p:pic>
      <p:pic>
        <p:nvPicPr>
          <p:cNvPr id="11" name="Picture 10" descr="A purple and white sign&#10;&#10;Description automatically generated">
            <a:extLst>
              <a:ext uri="{FF2B5EF4-FFF2-40B4-BE49-F238E27FC236}">
                <a16:creationId xmlns:a16="http://schemas.microsoft.com/office/drawing/2014/main" id="{D3673D98-568A-039F-13EB-3324754013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11871" y="1639757"/>
            <a:ext cx="1002981" cy="852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877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8DFEC0-BA90-AD08-071E-72C0CE4AAA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D1CE1FB0-157F-F81B-038F-424216E80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6105C1B-D6E4-7D82-6A76-36EC37C64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34933" cy="51435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1037345-81E3-2D13-8E65-A71ACF9FF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89621" y="2707795"/>
            <a:ext cx="0" cy="2429046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4FA78D77-7144-E612-5FA3-A65C2B21F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3832" y="4805717"/>
            <a:ext cx="451127" cy="127878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E967A981-FBA8-43AC-9727-18B3BBFF93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43423" y="70732"/>
            <a:ext cx="931946" cy="58784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02551C9-CA4B-B8AE-E937-7CD1E9874203}"/>
              </a:ext>
            </a:extLst>
          </p:cNvPr>
          <p:cNvSpPr txBox="1"/>
          <p:nvPr/>
        </p:nvSpPr>
        <p:spPr>
          <a:xfrm>
            <a:off x="1715849" y="186381"/>
            <a:ext cx="22910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Performance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8A9FD3-030F-BB11-ACB6-AFD5D0F78E0F}"/>
              </a:ext>
            </a:extLst>
          </p:cNvPr>
          <p:cNvSpPr txBox="1"/>
          <p:nvPr/>
        </p:nvSpPr>
        <p:spPr>
          <a:xfrm>
            <a:off x="2166621" y="556895"/>
            <a:ext cx="12458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Profile</a:t>
            </a:r>
          </a:p>
        </p:txBody>
      </p:sp>
      <p:pic>
        <p:nvPicPr>
          <p:cNvPr id="6" name="Picture 5" descr="A purple ribbon in a shape of a infinity symbol&#10;&#10;Description automatically generated">
            <a:extLst>
              <a:ext uri="{FF2B5EF4-FFF2-40B4-BE49-F238E27FC236}">
                <a16:creationId xmlns:a16="http://schemas.microsoft.com/office/drawing/2014/main" id="{A9AA3E99-DA08-3929-BD96-0618C18498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1847" y="70732"/>
            <a:ext cx="1286383" cy="1286383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8BFB2643-E822-71E2-1F44-85C408F5B3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85705" y="70732"/>
            <a:ext cx="3107095" cy="23731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8588331-F3B9-0B93-2A9E-389436FE94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3514" y="1450629"/>
            <a:ext cx="2545537" cy="75783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1592EC3-3B24-5705-B859-A946570DE0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2189" y="2329686"/>
            <a:ext cx="2473289" cy="2012168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23" name="Picture 22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3C6C330C-6660-6C36-2044-3816CEF3D52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20952" y="2467653"/>
            <a:ext cx="3218517" cy="2605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045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C474BF-41D3-95A8-9D17-6E8D806909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A1EAC16-5928-08FC-03D1-C86CF099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C6EF034-9237-91D3-EC53-498339A14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34933" cy="51435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1D540CE-0619-482A-4F57-FAD691F267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89621" y="2707795"/>
            <a:ext cx="0" cy="2429046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EF749F46-6AD2-AF78-4C3A-26735B181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3832" y="4805717"/>
            <a:ext cx="451127" cy="127878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180D9E21-8F17-C575-B1B4-8A47EA87C3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43423" y="70732"/>
            <a:ext cx="931946" cy="58784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430ACA-90C3-398A-4131-793EF1B4714F}"/>
              </a:ext>
            </a:extLst>
          </p:cNvPr>
          <p:cNvSpPr txBox="1"/>
          <p:nvPr/>
        </p:nvSpPr>
        <p:spPr>
          <a:xfrm>
            <a:off x="1715849" y="186381"/>
            <a:ext cx="23695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Tipos de Tools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16DC82-F4F6-F77D-56BC-061F334DCE80}"/>
              </a:ext>
            </a:extLst>
          </p:cNvPr>
          <p:cNvSpPr txBox="1"/>
          <p:nvPr/>
        </p:nvSpPr>
        <p:spPr>
          <a:xfrm>
            <a:off x="2166621" y="556895"/>
            <a:ext cx="12458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Profile</a:t>
            </a:r>
          </a:p>
        </p:txBody>
      </p:sp>
      <p:pic>
        <p:nvPicPr>
          <p:cNvPr id="6" name="Picture 5" descr="A purple ribbon in a shape of a infinity symbol&#10;&#10;Description automatically generated">
            <a:extLst>
              <a:ext uri="{FF2B5EF4-FFF2-40B4-BE49-F238E27FC236}">
                <a16:creationId xmlns:a16="http://schemas.microsoft.com/office/drawing/2014/main" id="{7921E15A-6D2F-5882-AEEE-5990BAADF7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1847" y="70732"/>
            <a:ext cx="1286383" cy="128638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C53D54-6DF6-67F7-57B6-699837BB93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36234" y="910503"/>
            <a:ext cx="4606465" cy="1845994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E5757E93-D60C-7981-B371-CE0CEAE23A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9256" y="1543496"/>
            <a:ext cx="3579077" cy="2087151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1" name="Picture 10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0AE87C4-C3F9-BE35-9F92-1388E7BD644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86516" y="2795084"/>
            <a:ext cx="1676412" cy="2309829"/>
          </a:xfrm>
          <a:prstGeom prst="rect">
            <a:avLst/>
          </a:prstGeom>
        </p:spPr>
      </p:pic>
      <p:pic>
        <p:nvPicPr>
          <p:cNvPr id="15" name="Picture 1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267F9A9-6EB8-0EC5-C508-F67F904B675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16338" y="2795084"/>
            <a:ext cx="1666887" cy="120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501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F78BACC-E997-7E7E-E0B8-DCF9DEA1E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31D91F7-6130-FEBF-6D36-EC4F9AEE8F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C693367-61DD-CBDB-E20A-B03724BAA6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34933" cy="51435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E1F48E6-3C74-FBC0-F891-2DA64211E8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89621" y="2707795"/>
            <a:ext cx="0" cy="2429046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96CF6AE4-35EF-5B9D-ADCC-D2FF0A0DB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3832" y="4805717"/>
            <a:ext cx="451127" cy="127878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0A534EE8-D283-E7E7-8360-C2F3B9246A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43423" y="70732"/>
            <a:ext cx="931946" cy="58784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3C0CE30-DB4B-2346-681B-F9333BBE1D59}"/>
              </a:ext>
            </a:extLst>
          </p:cNvPr>
          <p:cNvSpPr txBox="1"/>
          <p:nvPr/>
        </p:nvSpPr>
        <p:spPr>
          <a:xfrm>
            <a:off x="1463923" y="502074"/>
            <a:ext cx="27831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¿Por qué ahora?</a:t>
            </a:r>
            <a:endParaRPr lang="en-US" dirty="0"/>
          </a:p>
        </p:txBody>
      </p:sp>
      <p:pic>
        <p:nvPicPr>
          <p:cNvPr id="6" name="Picture 5" descr="A purple ribbon in a shape of a infinity symbol&#10;&#10;Description automatically generated">
            <a:extLst>
              <a:ext uri="{FF2B5EF4-FFF2-40B4-BE49-F238E27FC236}">
                <a16:creationId xmlns:a16="http://schemas.microsoft.com/office/drawing/2014/main" id="{1AF48C3B-6A6F-FC42-9147-22B85BEF87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1847" y="70732"/>
            <a:ext cx="1286383" cy="1286383"/>
          </a:xfrm>
          <a:prstGeom prst="rect">
            <a:avLst/>
          </a:prstGeom>
        </p:spPr>
      </p:pic>
      <p:pic>
        <p:nvPicPr>
          <p:cNvPr id="5" name="Picture 4" descr="A blue and orange circles with icons connected to a city&#10;&#10;Description automatically generated">
            <a:extLst>
              <a:ext uri="{FF2B5EF4-FFF2-40B4-BE49-F238E27FC236}">
                <a16:creationId xmlns:a16="http://schemas.microsoft.com/office/drawing/2014/main" id="{2C7332A6-FE36-F5C1-10BA-768FD3DC2D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1747" y="1140148"/>
            <a:ext cx="3616132" cy="3616132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428F267-D4AA-621E-D10A-E55A1FEB2923}"/>
              </a:ext>
            </a:extLst>
          </p:cNvPr>
          <p:cNvSpPr txBox="1">
            <a:spLocks/>
          </p:cNvSpPr>
          <p:nvPr/>
        </p:nvSpPr>
        <p:spPr>
          <a:xfrm>
            <a:off x="4717948" y="1070893"/>
            <a:ext cx="4286093" cy="27828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Salimos de un periodo de microprocesadores potentes a nivel OnPremise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80% de los procesos son Cloud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No cumplir buenas prácticas hace rascarse el bolsillo a la larga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Docker &amp; Microservices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Copilots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alpha val="80000"/>
                  </a:schemeClr>
                </a:solidFill>
              </a:rPr>
              <a:t>¿Más capacitación profesional?</a:t>
            </a:r>
            <a:endParaRPr lang="en-US" sz="1200" dirty="0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6577C5A-E669-9772-C5DE-A2E84BEC8E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92621" y="3262269"/>
            <a:ext cx="1344424" cy="1937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5999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5E697746F3F954E812D0F6E57DE2779" ma:contentTypeVersion="46" ma:contentTypeDescription="Create a new document." ma:contentTypeScope="" ma:versionID="15b8e5ec1f5e493d5afd0def5d64dea1">
  <xsd:schema xmlns:xsd="http://www.w3.org/2001/XMLSchema" xmlns:xs="http://www.w3.org/2001/XMLSchema" xmlns:p="http://schemas.microsoft.com/office/2006/metadata/properties" xmlns:ns2="aa39420d-f1e0-4dc3-8d77-a1f0e85c5df9" xmlns:ns3="4221678a-ff24-4d5c-8a86-4d4103c9abd8" xmlns:ns4="8bd039b8-3139-4f3c-9d63-38c81a2f1e89" xmlns:ns5="879a6817-d4aa-48e2-8485-5ca37d4f72f3" targetNamespace="http://schemas.microsoft.com/office/2006/metadata/properties" ma:root="true" ma:fieldsID="37f88452a119c9e7a80aef76ff2ef309" ns2:_="" ns3:_="" ns4:_="" ns5:_="">
    <xsd:import namespace="aa39420d-f1e0-4dc3-8d77-a1f0e85c5df9"/>
    <xsd:import namespace="4221678a-ff24-4d5c-8a86-4d4103c9abd8"/>
    <xsd:import namespace="8bd039b8-3139-4f3c-9d63-38c81a2f1e89"/>
    <xsd:import namespace="879a6817-d4aa-48e2-8485-5ca37d4f72f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_Flow_SignoffStatus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Location" minOccurs="0"/>
                <xsd:element ref="ns2:Link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2:MediaLengthInSeconds" minOccurs="0"/>
                <xsd:element ref="ns2:lcf76f155ced4ddcb4097134ff3c332f" minOccurs="0"/>
                <xsd:element ref="ns5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39420d-f1e0-4dc3-8d77-a1f0e85c5df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5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6" nillable="true" ma:displayName="MediaServiceFastMetadata" ma:hidden="true" ma:internalName="MediaServiceFastMetadata" ma:readOnly="true">
      <xsd:simpleType>
        <xsd:restriction base="dms:Note"/>
      </xsd:simpleType>
    </xsd:element>
    <xsd:element name="_Flow_SignoffStatus" ma:index="7" nillable="true" ma:displayName="Sign-off status" ma:internalName="_x0024_Resources_x003a_core_x002c_Signoff_Status_x003b_" ma:readOnly="false">
      <xsd:simpleType>
        <xsd:restriction base="dms:Text"/>
      </xsd:simpleType>
    </xsd:element>
    <xsd:element name="MediaServiceAutoTags" ma:index="8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9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MediaServiceLocation" ma:description="" ma:internalName="MediaServiceLocation" ma:readOnly="true">
      <xsd:simpleType>
        <xsd:restriction base="dms:Text"/>
      </xsd:simpleType>
    </xsd:element>
    <xsd:element name="Link" ma:index="14" nillable="true" ma:displayName="Link" ma:format="Hyperlink" ma:internalName="Link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LengthInSeconds" ma:index="22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4" nillable="true" ma:taxonomy="true" ma:internalName="lcf76f155ced4ddcb4097134ff3c332f" ma:taxonomyFieldName="MediaServiceImageTags" ma:displayName="Image Tags" ma:readOnly="false" ma:fieldId="{5cf76f15-5ced-4ddc-b409-7134ff3c332f}" ma:taxonomyMulti="true" ma:sspId="36f74f50-eee4-4842-901b-8f0ed899afb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6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21678a-ff24-4d5c-8a86-4d4103c9abd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d039b8-3139-4f3c-9d63-38c81a2f1e89" elementFormDefault="qualified">
    <xsd:import namespace="http://schemas.microsoft.com/office/2006/documentManagement/types"/>
    <xsd:import namespace="http://schemas.microsoft.com/office/infopath/2007/PartnerControls"/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79a6817-d4aa-48e2-8485-5ca37d4f72f3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f87a5930-7036-4920-842a-1a6a4c4e3d81}" ma:internalName="TaxCatchAll" ma:showField="CatchAllData" ma:web="879a6817-d4aa-48e2-8485-5ca37d4f72f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9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Flow_SignoffStatus xmlns="aa39420d-f1e0-4dc3-8d77-a1f0e85c5df9" xsi:nil="true"/>
    <Link xmlns="aa39420d-f1e0-4dc3-8d77-a1f0e85c5df9">
      <Url xsi:nil="true"/>
      <Description xsi:nil="true"/>
    </Link>
    <TaxCatchAll xmlns="879a6817-d4aa-48e2-8485-5ca37d4f72f3" xsi:nil="true"/>
    <lcf76f155ced4ddcb4097134ff3c332f xmlns="aa39420d-f1e0-4dc3-8d77-a1f0e85c5df9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43B008D-E689-451E-B654-D7828700D33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a39420d-f1e0-4dc3-8d77-a1f0e85c5df9"/>
    <ds:schemaRef ds:uri="4221678a-ff24-4d5c-8a86-4d4103c9abd8"/>
    <ds:schemaRef ds:uri="8bd039b8-3139-4f3c-9d63-38c81a2f1e89"/>
    <ds:schemaRef ds:uri="879a6817-d4aa-48e2-8485-5ca37d4f72f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4CCA32B-7214-43AE-B540-391189D4C26B}">
  <ds:schemaRefs>
    <ds:schemaRef ds:uri="http://schemas.microsoft.com/office/2006/metadata/properties"/>
    <ds:schemaRef ds:uri="http://schemas.microsoft.com/office/infopath/2007/PartnerControls"/>
    <ds:schemaRef ds:uri="aa39420d-f1e0-4dc3-8d77-a1f0e85c5df9"/>
    <ds:schemaRef ds:uri="879a6817-d4aa-48e2-8485-5ca37d4f72f3"/>
  </ds:schemaRefs>
</ds:datastoreItem>
</file>

<file path=customXml/itemProps3.xml><?xml version="1.0" encoding="utf-8"?>
<ds:datastoreItem xmlns:ds="http://schemas.openxmlformats.org/officeDocument/2006/customXml" ds:itemID="{58AAC3D6-74FD-46D9-A110-3ACDE3AE4F5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619</TotalTime>
  <Words>233</Words>
  <Application>Microsoft Office PowerPoint</Application>
  <PresentationFormat>On-screen Show (16:9)</PresentationFormat>
  <Paragraphs>55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Aptos</vt:lpstr>
      <vt:lpstr>Aptos Black</vt:lpstr>
      <vt:lpstr>Aptos Display</vt:lpstr>
      <vt:lpstr>Arial</vt:lpstr>
      <vt:lpstr>Berlin Sans FB Demi</vt:lpstr>
      <vt:lpstr>Roboto</vt:lpstr>
      <vt:lpstr>TwitterChirp</vt:lpstr>
      <vt:lpstr>Office Theme</vt:lpstr>
      <vt:lpstr>Buenas prácticas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Marta Barrieras</dc:creator>
  <cp:lastModifiedBy>Jorge Fernandez Sanchez</cp:lastModifiedBy>
  <cp:revision>14</cp:revision>
  <dcterms:created xsi:type="dcterms:W3CDTF">2024-10-30T15:34:49Z</dcterms:created>
  <dcterms:modified xsi:type="dcterms:W3CDTF">2024-11-20T21:38:08Z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0x010100D5E697746F3F954E812D0F6E57DE2779</vt:lpwstr>
  </property>
</Properties>
</file>

<file path=docProps/thumbnail.jpeg>
</file>